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7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E8C1-0E6D-4EA7-B8F3-E5B85F221E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EB3960-4ECF-4CBA-B48A-22E57D2993BC}">
      <dgm:prSet/>
      <dgm:spPr/>
      <dgm:t>
        <a:bodyPr/>
        <a:lstStyle/>
        <a:p>
          <a:r>
            <a:rPr lang="en-US" b="0" i="0"/>
            <a:t>ASP.NET Core 8</a:t>
          </a:r>
          <a:endParaRPr lang="en-US"/>
        </a:p>
      </dgm:t>
    </dgm:pt>
    <dgm:pt modelId="{3110F309-A33A-45D0-9FF0-23C556096B4C}" type="parTrans" cxnId="{8719A902-751E-4022-84ED-6F806DE17E7B}">
      <dgm:prSet/>
      <dgm:spPr/>
      <dgm:t>
        <a:bodyPr/>
        <a:lstStyle/>
        <a:p>
          <a:endParaRPr lang="en-US"/>
        </a:p>
      </dgm:t>
    </dgm:pt>
    <dgm:pt modelId="{51362094-795B-41D0-BC3A-F1F9C9A1C93C}" type="sibTrans" cxnId="{8719A902-751E-4022-84ED-6F806DE17E7B}">
      <dgm:prSet/>
      <dgm:spPr/>
      <dgm:t>
        <a:bodyPr/>
        <a:lstStyle/>
        <a:p>
          <a:endParaRPr lang="en-US"/>
        </a:p>
      </dgm:t>
    </dgm:pt>
    <dgm:pt modelId="{C6571B57-D22F-4D71-BF63-4E79C3FDE9C6}">
      <dgm:prSet/>
      <dgm:spPr/>
      <dgm:t>
        <a:bodyPr/>
        <a:lstStyle/>
        <a:p>
          <a:r>
            <a:rPr lang="en-US" b="0" i="0"/>
            <a:t>Entity Framework</a:t>
          </a:r>
          <a:endParaRPr lang="en-US"/>
        </a:p>
      </dgm:t>
    </dgm:pt>
    <dgm:pt modelId="{3BDD90AD-CD50-444C-AB31-D1909401F33C}" type="parTrans" cxnId="{95D85332-1392-483C-9A97-D42AC63A138D}">
      <dgm:prSet/>
      <dgm:spPr/>
      <dgm:t>
        <a:bodyPr/>
        <a:lstStyle/>
        <a:p>
          <a:endParaRPr lang="en-US"/>
        </a:p>
      </dgm:t>
    </dgm:pt>
    <dgm:pt modelId="{01C4C6D9-7787-4854-8897-158A1F74D672}" type="sibTrans" cxnId="{95D85332-1392-483C-9A97-D42AC63A138D}">
      <dgm:prSet/>
      <dgm:spPr/>
      <dgm:t>
        <a:bodyPr/>
        <a:lstStyle/>
        <a:p>
          <a:endParaRPr lang="en-US"/>
        </a:p>
      </dgm:t>
    </dgm:pt>
    <dgm:pt modelId="{0C8178FB-8953-4984-9241-6983348821AE}">
      <dgm:prSet/>
      <dgm:spPr/>
      <dgm:t>
        <a:bodyPr/>
        <a:lstStyle/>
        <a:p>
          <a:r>
            <a:rPr lang="en-US" b="0" i="0"/>
            <a:t>React</a:t>
          </a:r>
          <a:endParaRPr lang="en-US"/>
        </a:p>
      </dgm:t>
    </dgm:pt>
    <dgm:pt modelId="{F3DE2E4A-8771-4AAC-9A70-EF1EF0FFFF1B}" type="parTrans" cxnId="{CEF165F2-535D-4F84-9A77-38EB9C595FD8}">
      <dgm:prSet/>
      <dgm:spPr/>
      <dgm:t>
        <a:bodyPr/>
        <a:lstStyle/>
        <a:p>
          <a:endParaRPr lang="en-US"/>
        </a:p>
      </dgm:t>
    </dgm:pt>
    <dgm:pt modelId="{87286677-979E-4D27-993D-B1F6259BB0C1}" type="sibTrans" cxnId="{CEF165F2-535D-4F84-9A77-38EB9C595FD8}">
      <dgm:prSet/>
      <dgm:spPr/>
      <dgm:t>
        <a:bodyPr/>
        <a:lstStyle/>
        <a:p>
          <a:endParaRPr lang="en-US"/>
        </a:p>
      </dgm:t>
    </dgm:pt>
    <dgm:pt modelId="{9CC58907-1690-49C7-939A-C51E81F7F3EB}">
      <dgm:prSet/>
      <dgm:spPr/>
      <dgm:t>
        <a:bodyPr/>
        <a:lstStyle/>
        <a:p>
          <a:r>
            <a:rPr lang="en-US" b="0" i="0"/>
            <a:t>SQL Server</a:t>
          </a:r>
          <a:endParaRPr lang="en-US"/>
        </a:p>
      </dgm:t>
    </dgm:pt>
    <dgm:pt modelId="{694D8E9B-D791-4502-A4CF-7622199B1F4B}" type="parTrans" cxnId="{8CC38819-7B86-48C5-A64A-465AEA94D6CB}">
      <dgm:prSet/>
      <dgm:spPr/>
      <dgm:t>
        <a:bodyPr/>
        <a:lstStyle/>
        <a:p>
          <a:endParaRPr lang="en-US"/>
        </a:p>
      </dgm:t>
    </dgm:pt>
    <dgm:pt modelId="{897C0EC6-9FAD-44CC-B8ED-BD342110A57F}" type="sibTrans" cxnId="{8CC38819-7B86-48C5-A64A-465AEA94D6CB}">
      <dgm:prSet/>
      <dgm:spPr/>
      <dgm:t>
        <a:bodyPr/>
        <a:lstStyle/>
        <a:p>
          <a:endParaRPr lang="en-US"/>
        </a:p>
      </dgm:t>
    </dgm:pt>
    <dgm:pt modelId="{5A7A4C74-E15A-41F9-A548-13E74A17EC84}">
      <dgm:prSet/>
      <dgm:spPr/>
      <dgm:t>
        <a:bodyPr/>
        <a:lstStyle/>
        <a:p>
          <a:r>
            <a:rPr lang="en-US"/>
            <a:t>xUnit</a:t>
          </a:r>
        </a:p>
      </dgm:t>
    </dgm:pt>
    <dgm:pt modelId="{8FC96CE4-066E-4460-815C-E038AC47C30B}" type="parTrans" cxnId="{9A8C6B6F-E6C5-4F06-9BF4-07CC1094B1E3}">
      <dgm:prSet/>
      <dgm:spPr/>
      <dgm:t>
        <a:bodyPr/>
        <a:lstStyle/>
        <a:p>
          <a:endParaRPr lang="en-US"/>
        </a:p>
      </dgm:t>
    </dgm:pt>
    <dgm:pt modelId="{4E448C3B-877E-4B65-8172-1CFC24AE4051}" type="sibTrans" cxnId="{9A8C6B6F-E6C5-4F06-9BF4-07CC1094B1E3}">
      <dgm:prSet/>
      <dgm:spPr/>
      <dgm:t>
        <a:bodyPr/>
        <a:lstStyle/>
        <a:p>
          <a:endParaRPr lang="en-US"/>
        </a:p>
      </dgm:t>
    </dgm:pt>
    <dgm:pt modelId="{4CF28C70-8026-4C5D-B324-E41BB55485FE}">
      <dgm:prSet/>
      <dgm:spPr/>
      <dgm:t>
        <a:bodyPr/>
        <a:lstStyle/>
        <a:p>
          <a:r>
            <a:rPr lang="en-US"/>
            <a:t>Docker, Docker Compose</a:t>
          </a:r>
        </a:p>
      </dgm:t>
    </dgm:pt>
    <dgm:pt modelId="{1FAF973D-4DD8-4056-B20A-BF670C7515EB}" type="parTrans" cxnId="{93F50186-ACB4-47DF-A1D6-B3EF7B01117C}">
      <dgm:prSet/>
      <dgm:spPr/>
      <dgm:t>
        <a:bodyPr/>
        <a:lstStyle/>
        <a:p>
          <a:endParaRPr lang="en-US"/>
        </a:p>
      </dgm:t>
    </dgm:pt>
    <dgm:pt modelId="{CC53E6A4-BAE6-4CA3-9D45-3BA0EA958524}" type="sibTrans" cxnId="{93F50186-ACB4-47DF-A1D6-B3EF7B01117C}">
      <dgm:prSet/>
      <dgm:spPr/>
      <dgm:t>
        <a:bodyPr/>
        <a:lstStyle/>
        <a:p>
          <a:endParaRPr lang="en-US"/>
        </a:p>
      </dgm:t>
    </dgm:pt>
    <dgm:pt modelId="{D2C9C752-B880-4BBE-B993-526AFEA7EA5E}">
      <dgm:prSet/>
      <dgm:spPr/>
      <dgm:t>
        <a:bodyPr/>
        <a:lstStyle/>
        <a:p>
          <a:r>
            <a:rPr lang="en-US"/>
            <a:t>Swagger</a:t>
          </a:r>
        </a:p>
      </dgm:t>
    </dgm:pt>
    <dgm:pt modelId="{B4768248-B3B5-4248-9FC9-DC45DED1E934}" type="parTrans" cxnId="{A3560D8A-847D-4342-9C18-C2E370CC1393}">
      <dgm:prSet/>
      <dgm:spPr/>
      <dgm:t>
        <a:bodyPr/>
        <a:lstStyle/>
        <a:p>
          <a:endParaRPr lang="en-US"/>
        </a:p>
      </dgm:t>
    </dgm:pt>
    <dgm:pt modelId="{F5E99DA4-97B1-405B-9AF1-B0DA6F1471FE}" type="sibTrans" cxnId="{A3560D8A-847D-4342-9C18-C2E370CC1393}">
      <dgm:prSet/>
      <dgm:spPr/>
      <dgm:t>
        <a:bodyPr/>
        <a:lstStyle/>
        <a:p>
          <a:endParaRPr lang="en-US"/>
        </a:p>
      </dgm:t>
    </dgm:pt>
    <dgm:pt modelId="{1982EF66-77C2-4D8D-A776-3C609F13DF44}">
      <dgm:prSet/>
      <dgm:spPr/>
      <dgm:t>
        <a:bodyPr/>
        <a:lstStyle/>
        <a:p>
          <a:r>
            <a:rPr lang="en-US"/>
            <a:t>Serilog</a:t>
          </a:r>
        </a:p>
      </dgm:t>
    </dgm:pt>
    <dgm:pt modelId="{3F5A6D2A-DEC7-4B36-9E71-24A00AA1B658}" type="parTrans" cxnId="{AF97C2CA-6AC9-4B76-A8CE-BFCC8E66F066}">
      <dgm:prSet/>
      <dgm:spPr/>
      <dgm:t>
        <a:bodyPr/>
        <a:lstStyle/>
        <a:p>
          <a:endParaRPr lang="en-US"/>
        </a:p>
      </dgm:t>
    </dgm:pt>
    <dgm:pt modelId="{2935F01A-C3E9-40C1-B5F0-1CC74789A26B}" type="sibTrans" cxnId="{AF97C2CA-6AC9-4B76-A8CE-BFCC8E66F066}">
      <dgm:prSet/>
      <dgm:spPr/>
      <dgm:t>
        <a:bodyPr/>
        <a:lstStyle/>
        <a:p>
          <a:endParaRPr lang="en-US"/>
        </a:p>
      </dgm:t>
    </dgm:pt>
    <dgm:pt modelId="{58DCECB7-226F-41C2-A53A-FDD854AB5E63}">
      <dgm:prSet/>
      <dgm:spPr/>
      <dgm:t>
        <a:bodyPr/>
        <a:lstStyle/>
        <a:p>
          <a:r>
            <a:rPr lang="en-US"/>
            <a:t>MediatR</a:t>
          </a:r>
        </a:p>
      </dgm:t>
    </dgm:pt>
    <dgm:pt modelId="{C5C14CA9-0739-49E8-936F-BAB35473D44A}" type="parTrans" cxnId="{11781876-711A-4F21-8933-65CD906D189C}">
      <dgm:prSet/>
      <dgm:spPr/>
      <dgm:t>
        <a:bodyPr/>
        <a:lstStyle/>
        <a:p>
          <a:endParaRPr lang="en-US"/>
        </a:p>
      </dgm:t>
    </dgm:pt>
    <dgm:pt modelId="{070F0E00-009B-47A5-98D3-4C62766A1008}" type="sibTrans" cxnId="{11781876-711A-4F21-8933-65CD906D189C}">
      <dgm:prSet/>
      <dgm:spPr/>
      <dgm:t>
        <a:bodyPr/>
        <a:lstStyle/>
        <a:p>
          <a:endParaRPr lang="en-US"/>
        </a:p>
      </dgm:t>
    </dgm:pt>
    <dgm:pt modelId="{3610C549-50C4-4A1F-ABBD-21B27C7480C5}">
      <dgm:prSet/>
      <dgm:spPr/>
      <dgm:t>
        <a:bodyPr/>
        <a:lstStyle/>
        <a:p>
          <a:r>
            <a:rPr lang="en-US"/>
            <a:t>Redis</a:t>
          </a:r>
        </a:p>
      </dgm:t>
    </dgm:pt>
    <dgm:pt modelId="{7F2467ED-38F5-48EA-91B4-52C243455F0E}" type="parTrans" cxnId="{DB08AA70-BAD3-4003-864B-C1F5A582F32B}">
      <dgm:prSet/>
      <dgm:spPr/>
      <dgm:t>
        <a:bodyPr/>
        <a:lstStyle/>
        <a:p>
          <a:endParaRPr lang="en-US"/>
        </a:p>
      </dgm:t>
    </dgm:pt>
    <dgm:pt modelId="{8EBE7B25-9BEF-4224-8DC0-C5C3C8E15B05}" type="sibTrans" cxnId="{DB08AA70-BAD3-4003-864B-C1F5A582F32B}">
      <dgm:prSet/>
      <dgm:spPr/>
      <dgm:t>
        <a:bodyPr/>
        <a:lstStyle/>
        <a:p>
          <a:endParaRPr lang="en-US"/>
        </a:p>
      </dgm:t>
    </dgm:pt>
    <dgm:pt modelId="{0516B30F-53D0-4093-BBBB-4FAA0FAFB429}">
      <dgm:prSet/>
      <dgm:spPr/>
      <dgm:t>
        <a:bodyPr/>
        <a:lstStyle/>
        <a:p>
          <a:r>
            <a:rPr lang="en-US" dirty="0"/>
            <a:t>RabbitMQ</a:t>
          </a:r>
        </a:p>
      </dgm:t>
    </dgm:pt>
    <dgm:pt modelId="{90543011-CEE8-4FC5-97FD-6DA8D94A8BA6}" type="parTrans" cxnId="{EAD974CF-53C6-42B8-99D0-3CFC76E98FC3}">
      <dgm:prSet/>
      <dgm:spPr/>
      <dgm:t>
        <a:bodyPr/>
        <a:lstStyle/>
        <a:p>
          <a:endParaRPr lang="en-US"/>
        </a:p>
      </dgm:t>
    </dgm:pt>
    <dgm:pt modelId="{919B7A8B-22A9-47F7-8478-3D28C6875039}" type="sibTrans" cxnId="{EAD974CF-53C6-42B8-99D0-3CFC76E98FC3}">
      <dgm:prSet/>
      <dgm:spPr/>
      <dgm:t>
        <a:bodyPr/>
        <a:lstStyle/>
        <a:p>
          <a:endParaRPr lang="en-US"/>
        </a:p>
      </dgm:t>
    </dgm:pt>
    <dgm:pt modelId="{047D6644-8DD4-4330-99DD-E72DC03C7FC9}" type="pres">
      <dgm:prSet presAssocID="{50A6E8C1-0E6D-4EA7-B8F3-E5B85F221EF8}" presName="linear" presStyleCnt="0">
        <dgm:presLayoutVars>
          <dgm:animLvl val="lvl"/>
          <dgm:resizeHandles val="exact"/>
        </dgm:presLayoutVars>
      </dgm:prSet>
      <dgm:spPr/>
    </dgm:pt>
    <dgm:pt modelId="{17BCBBD6-7AB5-494C-8FCA-394F513FE2BB}" type="pres">
      <dgm:prSet presAssocID="{ECEB3960-4ECF-4CBA-B48A-22E57D2993BC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364C8D3-778F-4C6D-BE7C-543B61A86C4B}" type="pres">
      <dgm:prSet presAssocID="{51362094-795B-41D0-BC3A-F1F9C9A1C93C}" presName="spacer" presStyleCnt="0"/>
      <dgm:spPr/>
    </dgm:pt>
    <dgm:pt modelId="{6402806D-31F7-4F71-9E9E-79944B565EEF}" type="pres">
      <dgm:prSet presAssocID="{C6571B57-D22F-4D71-BF63-4E79C3FDE9C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73FE171-E4D4-48E5-B4BB-95EEF53EF2F7}" type="pres">
      <dgm:prSet presAssocID="{01C4C6D9-7787-4854-8897-158A1F74D672}" presName="spacer" presStyleCnt="0"/>
      <dgm:spPr/>
    </dgm:pt>
    <dgm:pt modelId="{FD31FEE3-168F-4F55-9B17-C033CF61AC69}" type="pres">
      <dgm:prSet presAssocID="{0C8178FB-8953-4984-9241-6983348821A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A5A005B-6044-4AAC-8F7C-5819D92644E4}" type="pres">
      <dgm:prSet presAssocID="{87286677-979E-4D27-993D-B1F6259BB0C1}" presName="spacer" presStyleCnt="0"/>
      <dgm:spPr/>
    </dgm:pt>
    <dgm:pt modelId="{E7BB24BE-C042-4F5B-AB27-9E5BF1AEF35A}" type="pres">
      <dgm:prSet presAssocID="{9CC58907-1690-49C7-939A-C51E81F7F3E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F8443E4-C65A-461C-88A6-604F8830901B}" type="pres">
      <dgm:prSet presAssocID="{897C0EC6-9FAD-44CC-B8ED-BD342110A57F}" presName="spacer" presStyleCnt="0"/>
      <dgm:spPr/>
    </dgm:pt>
    <dgm:pt modelId="{6FB5161D-8BB9-4836-AD53-517B38D18F5A}" type="pres">
      <dgm:prSet presAssocID="{5A7A4C74-E15A-41F9-A548-13E74A17EC8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B82FA87-912C-42D6-A583-9B0261EC78BD}" type="pres">
      <dgm:prSet presAssocID="{4E448C3B-877E-4B65-8172-1CFC24AE4051}" presName="spacer" presStyleCnt="0"/>
      <dgm:spPr/>
    </dgm:pt>
    <dgm:pt modelId="{60922F94-8B89-47B4-BDAD-3ADE374E96BE}" type="pres">
      <dgm:prSet presAssocID="{4CF28C70-8026-4C5D-B324-E41BB55485F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415E3D1-FF68-4AF8-967B-AD2EEF407C81}" type="pres">
      <dgm:prSet presAssocID="{CC53E6A4-BAE6-4CA3-9D45-3BA0EA958524}" presName="spacer" presStyleCnt="0"/>
      <dgm:spPr/>
    </dgm:pt>
    <dgm:pt modelId="{8792BBC6-E9BC-4D2D-B5D6-D8FAB7EBE35E}" type="pres">
      <dgm:prSet presAssocID="{D2C9C752-B880-4BBE-B993-526AFEA7EA5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0C740339-BD0B-4E20-A4CD-101AB70CE2CA}" type="pres">
      <dgm:prSet presAssocID="{F5E99DA4-97B1-405B-9AF1-B0DA6F1471FE}" presName="spacer" presStyleCnt="0"/>
      <dgm:spPr/>
    </dgm:pt>
    <dgm:pt modelId="{CDDCFC8F-B0EC-4A4B-816D-97E929783A0E}" type="pres">
      <dgm:prSet presAssocID="{1982EF66-77C2-4D8D-A776-3C609F13DF4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441A409-BAB2-418F-A468-0CAA771A333D}" type="pres">
      <dgm:prSet presAssocID="{2935F01A-C3E9-40C1-B5F0-1CC74789A26B}" presName="spacer" presStyleCnt="0"/>
      <dgm:spPr/>
    </dgm:pt>
    <dgm:pt modelId="{DA7BF6DA-0D78-45E8-9DBE-699FB73EA5B8}" type="pres">
      <dgm:prSet presAssocID="{58DCECB7-226F-41C2-A53A-FDD854AB5E6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7058F63-8F6C-4704-921E-C777100CAB02}" type="pres">
      <dgm:prSet presAssocID="{070F0E00-009B-47A5-98D3-4C62766A1008}" presName="spacer" presStyleCnt="0"/>
      <dgm:spPr/>
    </dgm:pt>
    <dgm:pt modelId="{F58DD192-940B-4AD9-9FE9-D42EA35FB9C1}" type="pres">
      <dgm:prSet presAssocID="{3610C549-50C4-4A1F-ABBD-21B27C7480C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41B64FD-6D63-4F51-987C-B2CFB530A0CF}" type="pres">
      <dgm:prSet presAssocID="{8EBE7B25-9BEF-4224-8DC0-C5C3C8E15B05}" presName="spacer" presStyleCnt="0"/>
      <dgm:spPr/>
    </dgm:pt>
    <dgm:pt modelId="{6F2737C6-F18D-4101-8853-EB299264DBC3}" type="pres">
      <dgm:prSet presAssocID="{0516B30F-53D0-4093-BBBB-4FAA0FAFB42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B850401-40A0-4864-AB23-20302235C298}" type="presOf" srcId="{9CC58907-1690-49C7-939A-C51E81F7F3EB}" destId="{E7BB24BE-C042-4F5B-AB27-9E5BF1AEF35A}" srcOrd="0" destOrd="0" presId="urn:microsoft.com/office/officeart/2005/8/layout/vList2"/>
    <dgm:cxn modelId="{8719A902-751E-4022-84ED-6F806DE17E7B}" srcId="{50A6E8C1-0E6D-4EA7-B8F3-E5B85F221EF8}" destId="{ECEB3960-4ECF-4CBA-B48A-22E57D2993BC}" srcOrd="0" destOrd="0" parTransId="{3110F309-A33A-45D0-9FF0-23C556096B4C}" sibTransId="{51362094-795B-41D0-BC3A-F1F9C9A1C93C}"/>
    <dgm:cxn modelId="{8CC38819-7B86-48C5-A64A-465AEA94D6CB}" srcId="{50A6E8C1-0E6D-4EA7-B8F3-E5B85F221EF8}" destId="{9CC58907-1690-49C7-939A-C51E81F7F3EB}" srcOrd="3" destOrd="0" parTransId="{694D8E9B-D791-4502-A4CF-7622199B1F4B}" sibTransId="{897C0EC6-9FAD-44CC-B8ED-BD342110A57F}"/>
    <dgm:cxn modelId="{7014F91F-92D7-4606-8F47-923A3077568C}" type="presOf" srcId="{C6571B57-D22F-4D71-BF63-4E79C3FDE9C6}" destId="{6402806D-31F7-4F71-9E9E-79944B565EEF}" srcOrd="0" destOrd="0" presId="urn:microsoft.com/office/officeart/2005/8/layout/vList2"/>
    <dgm:cxn modelId="{95D85332-1392-483C-9A97-D42AC63A138D}" srcId="{50A6E8C1-0E6D-4EA7-B8F3-E5B85F221EF8}" destId="{C6571B57-D22F-4D71-BF63-4E79C3FDE9C6}" srcOrd="1" destOrd="0" parTransId="{3BDD90AD-CD50-444C-AB31-D1909401F33C}" sibTransId="{01C4C6D9-7787-4854-8897-158A1F74D672}"/>
    <dgm:cxn modelId="{05E2955D-6915-4FE9-A8A8-629341DFA2B9}" type="presOf" srcId="{0516B30F-53D0-4093-BBBB-4FAA0FAFB429}" destId="{6F2737C6-F18D-4101-8853-EB299264DBC3}" srcOrd="0" destOrd="0" presId="urn:microsoft.com/office/officeart/2005/8/layout/vList2"/>
    <dgm:cxn modelId="{99D1964A-FF08-48A3-96D6-766B861CBD87}" type="presOf" srcId="{D2C9C752-B880-4BBE-B993-526AFEA7EA5E}" destId="{8792BBC6-E9BC-4D2D-B5D6-D8FAB7EBE35E}" srcOrd="0" destOrd="0" presId="urn:microsoft.com/office/officeart/2005/8/layout/vList2"/>
    <dgm:cxn modelId="{5153634D-5F23-412B-BED2-8D0D19C1B068}" type="presOf" srcId="{5A7A4C74-E15A-41F9-A548-13E74A17EC84}" destId="{6FB5161D-8BB9-4836-AD53-517B38D18F5A}" srcOrd="0" destOrd="0" presId="urn:microsoft.com/office/officeart/2005/8/layout/vList2"/>
    <dgm:cxn modelId="{9A8C6B6F-E6C5-4F06-9BF4-07CC1094B1E3}" srcId="{50A6E8C1-0E6D-4EA7-B8F3-E5B85F221EF8}" destId="{5A7A4C74-E15A-41F9-A548-13E74A17EC84}" srcOrd="4" destOrd="0" parTransId="{8FC96CE4-066E-4460-815C-E038AC47C30B}" sibTransId="{4E448C3B-877E-4B65-8172-1CFC24AE4051}"/>
    <dgm:cxn modelId="{DB08AA70-BAD3-4003-864B-C1F5A582F32B}" srcId="{50A6E8C1-0E6D-4EA7-B8F3-E5B85F221EF8}" destId="{3610C549-50C4-4A1F-ABBD-21B27C7480C5}" srcOrd="9" destOrd="0" parTransId="{7F2467ED-38F5-48EA-91B4-52C243455F0E}" sibTransId="{8EBE7B25-9BEF-4224-8DC0-C5C3C8E15B05}"/>
    <dgm:cxn modelId="{11781876-711A-4F21-8933-65CD906D189C}" srcId="{50A6E8C1-0E6D-4EA7-B8F3-E5B85F221EF8}" destId="{58DCECB7-226F-41C2-A53A-FDD854AB5E63}" srcOrd="8" destOrd="0" parTransId="{C5C14CA9-0739-49E8-936F-BAB35473D44A}" sibTransId="{070F0E00-009B-47A5-98D3-4C62766A1008}"/>
    <dgm:cxn modelId="{644D8478-E0B6-42DF-B47E-680848EC6D82}" type="presOf" srcId="{4CF28C70-8026-4C5D-B324-E41BB55485FE}" destId="{60922F94-8B89-47B4-BDAD-3ADE374E96BE}" srcOrd="0" destOrd="0" presId="urn:microsoft.com/office/officeart/2005/8/layout/vList2"/>
    <dgm:cxn modelId="{BEE91080-69BB-4392-B98C-3BD90CA45FC5}" type="presOf" srcId="{ECEB3960-4ECF-4CBA-B48A-22E57D2993BC}" destId="{17BCBBD6-7AB5-494C-8FCA-394F513FE2BB}" srcOrd="0" destOrd="0" presId="urn:microsoft.com/office/officeart/2005/8/layout/vList2"/>
    <dgm:cxn modelId="{93F50186-ACB4-47DF-A1D6-B3EF7B01117C}" srcId="{50A6E8C1-0E6D-4EA7-B8F3-E5B85F221EF8}" destId="{4CF28C70-8026-4C5D-B324-E41BB55485FE}" srcOrd="5" destOrd="0" parTransId="{1FAF973D-4DD8-4056-B20A-BF670C7515EB}" sibTransId="{CC53E6A4-BAE6-4CA3-9D45-3BA0EA958524}"/>
    <dgm:cxn modelId="{A3560D8A-847D-4342-9C18-C2E370CC1393}" srcId="{50A6E8C1-0E6D-4EA7-B8F3-E5B85F221EF8}" destId="{D2C9C752-B880-4BBE-B993-526AFEA7EA5E}" srcOrd="6" destOrd="0" parTransId="{B4768248-B3B5-4248-9FC9-DC45DED1E934}" sibTransId="{F5E99DA4-97B1-405B-9AF1-B0DA6F1471FE}"/>
    <dgm:cxn modelId="{F002C39F-416C-41A7-B0B0-948296552B64}" type="presOf" srcId="{1982EF66-77C2-4D8D-A776-3C609F13DF44}" destId="{CDDCFC8F-B0EC-4A4B-816D-97E929783A0E}" srcOrd="0" destOrd="0" presId="urn:microsoft.com/office/officeart/2005/8/layout/vList2"/>
    <dgm:cxn modelId="{EB8491A7-7567-496B-A55E-B421E83A16A6}" type="presOf" srcId="{58DCECB7-226F-41C2-A53A-FDD854AB5E63}" destId="{DA7BF6DA-0D78-45E8-9DBE-699FB73EA5B8}" srcOrd="0" destOrd="0" presId="urn:microsoft.com/office/officeart/2005/8/layout/vList2"/>
    <dgm:cxn modelId="{2EC0D3C2-1FC1-4F69-94C7-3870AC9B36C1}" type="presOf" srcId="{50A6E8C1-0E6D-4EA7-B8F3-E5B85F221EF8}" destId="{047D6644-8DD4-4330-99DD-E72DC03C7FC9}" srcOrd="0" destOrd="0" presId="urn:microsoft.com/office/officeart/2005/8/layout/vList2"/>
    <dgm:cxn modelId="{AF97C2CA-6AC9-4B76-A8CE-BFCC8E66F066}" srcId="{50A6E8C1-0E6D-4EA7-B8F3-E5B85F221EF8}" destId="{1982EF66-77C2-4D8D-A776-3C609F13DF44}" srcOrd="7" destOrd="0" parTransId="{3F5A6D2A-DEC7-4B36-9E71-24A00AA1B658}" sibTransId="{2935F01A-C3E9-40C1-B5F0-1CC74789A26B}"/>
    <dgm:cxn modelId="{EAD974CF-53C6-42B8-99D0-3CFC76E98FC3}" srcId="{50A6E8C1-0E6D-4EA7-B8F3-E5B85F221EF8}" destId="{0516B30F-53D0-4093-BBBB-4FAA0FAFB429}" srcOrd="10" destOrd="0" parTransId="{90543011-CEE8-4FC5-97FD-6DA8D94A8BA6}" sibTransId="{919B7A8B-22A9-47F7-8478-3D28C6875039}"/>
    <dgm:cxn modelId="{DE4D4DE2-B8A9-47BB-ABA2-305888DCB317}" type="presOf" srcId="{0C8178FB-8953-4984-9241-6983348821AE}" destId="{FD31FEE3-168F-4F55-9B17-C033CF61AC69}" srcOrd="0" destOrd="0" presId="urn:microsoft.com/office/officeart/2005/8/layout/vList2"/>
    <dgm:cxn modelId="{058BAEF1-4E27-4A57-A944-DACE15090CA5}" type="presOf" srcId="{3610C549-50C4-4A1F-ABBD-21B27C7480C5}" destId="{F58DD192-940B-4AD9-9FE9-D42EA35FB9C1}" srcOrd="0" destOrd="0" presId="urn:microsoft.com/office/officeart/2005/8/layout/vList2"/>
    <dgm:cxn modelId="{CEF165F2-535D-4F84-9A77-38EB9C595FD8}" srcId="{50A6E8C1-0E6D-4EA7-B8F3-E5B85F221EF8}" destId="{0C8178FB-8953-4984-9241-6983348821AE}" srcOrd="2" destOrd="0" parTransId="{F3DE2E4A-8771-4AAC-9A70-EF1EF0FFFF1B}" sibTransId="{87286677-979E-4D27-993D-B1F6259BB0C1}"/>
    <dgm:cxn modelId="{DBCA645B-C73B-42F6-A3B6-21898AAEFE13}" type="presParOf" srcId="{047D6644-8DD4-4330-99DD-E72DC03C7FC9}" destId="{17BCBBD6-7AB5-494C-8FCA-394F513FE2BB}" srcOrd="0" destOrd="0" presId="urn:microsoft.com/office/officeart/2005/8/layout/vList2"/>
    <dgm:cxn modelId="{02853591-367C-4D78-91E8-CCF171617B30}" type="presParOf" srcId="{047D6644-8DD4-4330-99DD-E72DC03C7FC9}" destId="{E364C8D3-778F-4C6D-BE7C-543B61A86C4B}" srcOrd="1" destOrd="0" presId="urn:microsoft.com/office/officeart/2005/8/layout/vList2"/>
    <dgm:cxn modelId="{0BBA4064-AB59-4680-AFAE-13D590E7DBA2}" type="presParOf" srcId="{047D6644-8DD4-4330-99DD-E72DC03C7FC9}" destId="{6402806D-31F7-4F71-9E9E-79944B565EEF}" srcOrd="2" destOrd="0" presId="urn:microsoft.com/office/officeart/2005/8/layout/vList2"/>
    <dgm:cxn modelId="{AD0E401B-0932-4B64-AE67-6ADDFA5F62CD}" type="presParOf" srcId="{047D6644-8DD4-4330-99DD-E72DC03C7FC9}" destId="{073FE171-E4D4-48E5-B4BB-95EEF53EF2F7}" srcOrd="3" destOrd="0" presId="urn:microsoft.com/office/officeart/2005/8/layout/vList2"/>
    <dgm:cxn modelId="{77D25D4F-4DEB-4A8D-9118-6E9F9F4F5AB0}" type="presParOf" srcId="{047D6644-8DD4-4330-99DD-E72DC03C7FC9}" destId="{FD31FEE3-168F-4F55-9B17-C033CF61AC69}" srcOrd="4" destOrd="0" presId="urn:microsoft.com/office/officeart/2005/8/layout/vList2"/>
    <dgm:cxn modelId="{6FC52F11-8C43-4164-AF31-4F396F1BBDB3}" type="presParOf" srcId="{047D6644-8DD4-4330-99DD-E72DC03C7FC9}" destId="{BA5A005B-6044-4AAC-8F7C-5819D92644E4}" srcOrd="5" destOrd="0" presId="urn:microsoft.com/office/officeart/2005/8/layout/vList2"/>
    <dgm:cxn modelId="{2DA2B159-4B0B-4220-9632-9422A3626373}" type="presParOf" srcId="{047D6644-8DD4-4330-99DD-E72DC03C7FC9}" destId="{E7BB24BE-C042-4F5B-AB27-9E5BF1AEF35A}" srcOrd="6" destOrd="0" presId="urn:microsoft.com/office/officeart/2005/8/layout/vList2"/>
    <dgm:cxn modelId="{1F8C151D-CBE8-4671-A027-4A61A9200A31}" type="presParOf" srcId="{047D6644-8DD4-4330-99DD-E72DC03C7FC9}" destId="{BF8443E4-C65A-461C-88A6-604F8830901B}" srcOrd="7" destOrd="0" presId="urn:microsoft.com/office/officeart/2005/8/layout/vList2"/>
    <dgm:cxn modelId="{D26BC6D7-4CE0-4AA5-A2F9-A26C1B72BFB7}" type="presParOf" srcId="{047D6644-8DD4-4330-99DD-E72DC03C7FC9}" destId="{6FB5161D-8BB9-4836-AD53-517B38D18F5A}" srcOrd="8" destOrd="0" presId="urn:microsoft.com/office/officeart/2005/8/layout/vList2"/>
    <dgm:cxn modelId="{0BBCA595-11AC-4D1D-91ED-42C6D20F2CBD}" type="presParOf" srcId="{047D6644-8DD4-4330-99DD-E72DC03C7FC9}" destId="{8B82FA87-912C-42D6-A583-9B0261EC78BD}" srcOrd="9" destOrd="0" presId="urn:microsoft.com/office/officeart/2005/8/layout/vList2"/>
    <dgm:cxn modelId="{F029F89A-1980-4DE1-94D3-710C976D6C9E}" type="presParOf" srcId="{047D6644-8DD4-4330-99DD-E72DC03C7FC9}" destId="{60922F94-8B89-47B4-BDAD-3ADE374E96BE}" srcOrd="10" destOrd="0" presId="urn:microsoft.com/office/officeart/2005/8/layout/vList2"/>
    <dgm:cxn modelId="{622A2F0A-BFF2-44DA-8E04-F59F9393E150}" type="presParOf" srcId="{047D6644-8DD4-4330-99DD-E72DC03C7FC9}" destId="{F415E3D1-FF68-4AF8-967B-AD2EEF407C81}" srcOrd="11" destOrd="0" presId="urn:microsoft.com/office/officeart/2005/8/layout/vList2"/>
    <dgm:cxn modelId="{3CE2ABEC-D1A5-46C4-8599-DA6ACF56AE17}" type="presParOf" srcId="{047D6644-8DD4-4330-99DD-E72DC03C7FC9}" destId="{8792BBC6-E9BC-4D2D-B5D6-D8FAB7EBE35E}" srcOrd="12" destOrd="0" presId="urn:microsoft.com/office/officeart/2005/8/layout/vList2"/>
    <dgm:cxn modelId="{0D4993C0-985E-4AE0-9038-479F7C78B758}" type="presParOf" srcId="{047D6644-8DD4-4330-99DD-E72DC03C7FC9}" destId="{0C740339-BD0B-4E20-A4CD-101AB70CE2CA}" srcOrd="13" destOrd="0" presId="urn:microsoft.com/office/officeart/2005/8/layout/vList2"/>
    <dgm:cxn modelId="{13A0C35E-C5D8-4789-A4D3-4AB248F72ACC}" type="presParOf" srcId="{047D6644-8DD4-4330-99DD-E72DC03C7FC9}" destId="{CDDCFC8F-B0EC-4A4B-816D-97E929783A0E}" srcOrd="14" destOrd="0" presId="urn:microsoft.com/office/officeart/2005/8/layout/vList2"/>
    <dgm:cxn modelId="{EDE05166-E616-4157-AB7D-25A4A1FA313D}" type="presParOf" srcId="{047D6644-8DD4-4330-99DD-E72DC03C7FC9}" destId="{E441A409-BAB2-418F-A468-0CAA771A333D}" srcOrd="15" destOrd="0" presId="urn:microsoft.com/office/officeart/2005/8/layout/vList2"/>
    <dgm:cxn modelId="{5452A433-61D8-4234-8F46-D44F5E51730F}" type="presParOf" srcId="{047D6644-8DD4-4330-99DD-E72DC03C7FC9}" destId="{DA7BF6DA-0D78-45E8-9DBE-699FB73EA5B8}" srcOrd="16" destOrd="0" presId="urn:microsoft.com/office/officeart/2005/8/layout/vList2"/>
    <dgm:cxn modelId="{DC339E10-3373-4A78-9D05-BEBDC007301A}" type="presParOf" srcId="{047D6644-8DD4-4330-99DD-E72DC03C7FC9}" destId="{67058F63-8F6C-4704-921E-C777100CAB02}" srcOrd="17" destOrd="0" presId="urn:microsoft.com/office/officeart/2005/8/layout/vList2"/>
    <dgm:cxn modelId="{FC75F309-64F7-408F-A722-B0CE893EC5F6}" type="presParOf" srcId="{047D6644-8DD4-4330-99DD-E72DC03C7FC9}" destId="{F58DD192-940B-4AD9-9FE9-D42EA35FB9C1}" srcOrd="18" destOrd="0" presId="urn:microsoft.com/office/officeart/2005/8/layout/vList2"/>
    <dgm:cxn modelId="{C8C1EC6B-09D7-47DC-821D-9F2B4D1A0C7C}" type="presParOf" srcId="{047D6644-8DD4-4330-99DD-E72DC03C7FC9}" destId="{B41B64FD-6D63-4F51-987C-B2CFB530A0CF}" srcOrd="19" destOrd="0" presId="urn:microsoft.com/office/officeart/2005/8/layout/vList2"/>
    <dgm:cxn modelId="{910F6289-4C9F-4BDB-8F4D-1CE5D245A0C3}" type="presParOf" srcId="{047D6644-8DD4-4330-99DD-E72DC03C7FC9}" destId="{6F2737C6-F18D-4101-8853-EB299264DBC3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E3826-A65D-4780-A73E-5A8D31D36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AC12E4-6C79-4458-A69C-8C0F90095EA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/>
        </a:p>
      </dgm:t>
    </dgm:pt>
    <dgm:pt modelId="{EADE5F9A-4366-406A-935E-6CA03C38BBAF}" type="parTrans" cxnId="{4FC62B8F-138A-4CDC-A8E8-35CAFD85378B}">
      <dgm:prSet/>
      <dgm:spPr/>
      <dgm:t>
        <a:bodyPr/>
        <a:lstStyle/>
        <a:p>
          <a:endParaRPr lang="en-US"/>
        </a:p>
      </dgm:t>
    </dgm:pt>
    <dgm:pt modelId="{B03073AF-DC68-45C6-83F8-05CEA3EC3A36}" type="sibTrans" cxnId="{4FC62B8F-138A-4CDC-A8E8-35CAFD85378B}">
      <dgm:prSet/>
      <dgm:spPr/>
      <dgm:t>
        <a:bodyPr/>
        <a:lstStyle/>
        <a:p>
          <a:endParaRPr lang="en-US"/>
        </a:p>
      </dgm:t>
    </dgm:pt>
    <dgm:pt modelId="{7BC915D2-61CD-4A13-81F7-69DC3A5023C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/>
            <a:t>userStory</a:t>
          </a:r>
          <a:r>
            <a:rPr lang="ru-RU"/>
            <a:t>.</a:t>
          </a:r>
          <a:endParaRPr lang="en-US"/>
        </a:p>
      </dgm:t>
    </dgm:pt>
    <dgm:pt modelId="{AEB38621-35D5-4F64-85E4-04978B8B79B3}" type="parTrans" cxnId="{25BF03C2-FB4E-4832-8A8D-C7245D6B7021}">
      <dgm:prSet/>
      <dgm:spPr/>
      <dgm:t>
        <a:bodyPr/>
        <a:lstStyle/>
        <a:p>
          <a:endParaRPr lang="en-US"/>
        </a:p>
      </dgm:t>
    </dgm:pt>
    <dgm:pt modelId="{473853CB-BD04-4A2A-A5FD-BD03DA099ACE}" type="sibTrans" cxnId="{25BF03C2-FB4E-4832-8A8D-C7245D6B7021}">
      <dgm:prSet/>
      <dgm:spPr/>
      <dgm:t>
        <a:bodyPr/>
        <a:lstStyle/>
        <a:p>
          <a:endParaRPr lang="en-US"/>
        </a:p>
      </dgm:t>
    </dgm:pt>
    <dgm:pt modelId="{408AF3E8-7062-4D99-85A7-FF7DE708984B}" type="pres">
      <dgm:prSet presAssocID="{8FCE3826-A65D-4780-A73E-5A8D31D3676F}" presName="root" presStyleCnt="0">
        <dgm:presLayoutVars>
          <dgm:dir/>
          <dgm:resizeHandles val="exact"/>
        </dgm:presLayoutVars>
      </dgm:prSet>
      <dgm:spPr/>
    </dgm:pt>
    <dgm:pt modelId="{C6284029-6712-40F7-B0A1-A7FAEEF78C9C}" type="pres">
      <dgm:prSet presAssocID="{62AC12E4-6C79-4458-A69C-8C0F90095EA5}" presName="compNode" presStyleCnt="0"/>
      <dgm:spPr/>
    </dgm:pt>
    <dgm:pt modelId="{5518BB57-31D9-4532-9C80-C6484B046840}" type="pres">
      <dgm:prSet presAssocID="{62AC12E4-6C79-4458-A69C-8C0F90095EA5}" presName="bgRect" presStyleLbl="bgShp" presStyleIdx="0" presStyleCnt="2"/>
      <dgm:spPr/>
    </dgm:pt>
    <dgm:pt modelId="{86D2896F-1E9E-4CF1-B339-CD8932EA44F6}" type="pres">
      <dgm:prSet presAssocID="{62AC12E4-6C79-4458-A69C-8C0F90095E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смонавт"/>
        </a:ext>
      </dgm:extLst>
    </dgm:pt>
    <dgm:pt modelId="{538F68D0-FDE6-4558-89C5-CFDF15C05DB0}" type="pres">
      <dgm:prSet presAssocID="{62AC12E4-6C79-4458-A69C-8C0F90095EA5}" presName="spaceRect" presStyleCnt="0"/>
      <dgm:spPr/>
    </dgm:pt>
    <dgm:pt modelId="{795B83CA-14DC-40DE-BE86-19398C94A188}" type="pres">
      <dgm:prSet presAssocID="{62AC12E4-6C79-4458-A69C-8C0F90095EA5}" presName="parTx" presStyleLbl="revTx" presStyleIdx="0" presStyleCnt="2">
        <dgm:presLayoutVars>
          <dgm:chMax val="0"/>
          <dgm:chPref val="0"/>
        </dgm:presLayoutVars>
      </dgm:prSet>
      <dgm:spPr/>
    </dgm:pt>
    <dgm:pt modelId="{C7D91385-90E9-47B2-898D-2A3F15406AD2}" type="pres">
      <dgm:prSet presAssocID="{B03073AF-DC68-45C6-83F8-05CEA3EC3A36}" presName="sibTrans" presStyleCnt="0"/>
      <dgm:spPr/>
    </dgm:pt>
    <dgm:pt modelId="{507D4B15-69F0-41F2-B85B-8309EC683708}" type="pres">
      <dgm:prSet presAssocID="{7BC915D2-61CD-4A13-81F7-69DC3A5023C0}" presName="compNode" presStyleCnt="0"/>
      <dgm:spPr/>
    </dgm:pt>
    <dgm:pt modelId="{28E9D1DD-A29B-4A28-8BBF-B2820643E70A}" type="pres">
      <dgm:prSet presAssocID="{7BC915D2-61CD-4A13-81F7-69DC3A5023C0}" presName="bgRect" presStyleLbl="bgShp" presStyleIdx="1" presStyleCnt="2"/>
      <dgm:spPr/>
    </dgm:pt>
    <dgm:pt modelId="{A5772385-8256-45BB-95AB-3C043FC191AC}" type="pres">
      <dgm:prSet presAssocID="{7BC915D2-61CD-4A13-81F7-69DC3A5023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7C30A65-CA38-4795-B782-1177641F3276}" type="pres">
      <dgm:prSet presAssocID="{7BC915D2-61CD-4A13-81F7-69DC3A5023C0}" presName="spaceRect" presStyleCnt="0"/>
      <dgm:spPr/>
    </dgm:pt>
    <dgm:pt modelId="{EF39EED6-58CB-4ECF-B18E-0B42A2987B71}" type="pres">
      <dgm:prSet presAssocID="{7BC915D2-61CD-4A13-81F7-69DC3A5023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2C0420-AF84-47DE-AD94-9AFC1BF4B351}" type="presOf" srcId="{7BC915D2-61CD-4A13-81F7-69DC3A5023C0}" destId="{EF39EED6-58CB-4ECF-B18E-0B42A2987B71}" srcOrd="0" destOrd="0" presId="urn:microsoft.com/office/officeart/2018/2/layout/IconVerticalSolidList"/>
    <dgm:cxn modelId="{3E94366A-0C38-46D9-BE3A-C285C43818EE}" type="presOf" srcId="{62AC12E4-6C79-4458-A69C-8C0F90095EA5}" destId="{795B83CA-14DC-40DE-BE86-19398C94A188}" srcOrd="0" destOrd="0" presId="urn:microsoft.com/office/officeart/2018/2/layout/IconVerticalSolidList"/>
    <dgm:cxn modelId="{BD826557-CB61-4C72-943A-1037A519501D}" type="presOf" srcId="{8FCE3826-A65D-4780-A73E-5A8D31D3676F}" destId="{408AF3E8-7062-4D99-85A7-FF7DE708984B}" srcOrd="0" destOrd="0" presId="urn:microsoft.com/office/officeart/2018/2/layout/IconVerticalSolidList"/>
    <dgm:cxn modelId="{4FC62B8F-138A-4CDC-A8E8-35CAFD85378B}" srcId="{8FCE3826-A65D-4780-A73E-5A8D31D3676F}" destId="{62AC12E4-6C79-4458-A69C-8C0F90095EA5}" srcOrd="0" destOrd="0" parTransId="{EADE5F9A-4366-406A-935E-6CA03C38BBAF}" sibTransId="{B03073AF-DC68-45C6-83F8-05CEA3EC3A36}"/>
    <dgm:cxn modelId="{25BF03C2-FB4E-4832-8A8D-C7245D6B7021}" srcId="{8FCE3826-A65D-4780-A73E-5A8D31D3676F}" destId="{7BC915D2-61CD-4A13-81F7-69DC3A5023C0}" srcOrd="1" destOrd="0" parTransId="{AEB38621-35D5-4F64-85E4-04978B8B79B3}" sibTransId="{473853CB-BD04-4A2A-A5FD-BD03DA099ACE}"/>
    <dgm:cxn modelId="{534BE927-2A25-402E-B786-0ECBC08250C1}" type="presParOf" srcId="{408AF3E8-7062-4D99-85A7-FF7DE708984B}" destId="{C6284029-6712-40F7-B0A1-A7FAEEF78C9C}" srcOrd="0" destOrd="0" presId="urn:microsoft.com/office/officeart/2018/2/layout/IconVerticalSolidList"/>
    <dgm:cxn modelId="{2FD3828E-6E40-4B3A-AE30-E11AFAD701CF}" type="presParOf" srcId="{C6284029-6712-40F7-B0A1-A7FAEEF78C9C}" destId="{5518BB57-31D9-4532-9C80-C6484B046840}" srcOrd="0" destOrd="0" presId="urn:microsoft.com/office/officeart/2018/2/layout/IconVerticalSolidList"/>
    <dgm:cxn modelId="{2139DD4B-0C3C-4015-8FD0-5552C2A500A7}" type="presParOf" srcId="{C6284029-6712-40F7-B0A1-A7FAEEF78C9C}" destId="{86D2896F-1E9E-4CF1-B339-CD8932EA44F6}" srcOrd="1" destOrd="0" presId="urn:microsoft.com/office/officeart/2018/2/layout/IconVerticalSolidList"/>
    <dgm:cxn modelId="{E899FD3E-5BBD-4710-93DB-BF680B344DA8}" type="presParOf" srcId="{C6284029-6712-40F7-B0A1-A7FAEEF78C9C}" destId="{538F68D0-FDE6-4558-89C5-CFDF15C05DB0}" srcOrd="2" destOrd="0" presId="urn:microsoft.com/office/officeart/2018/2/layout/IconVerticalSolidList"/>
    <dgm:cxn modelId="{48F37BC4-B1B9-41C3-A4A8-B7024D84C669}" type="presParOf" srcId="{C6284029-6712-40F7-B0A1-A7FAEEF78C9C}" destId="{795B83CA-14DC-40DE-BE86-19398C94A188}" srcOrd="3" destOrd="0" presId="urn:microsoft.com/office/officeart/2018/2/layout/IconVerticalSolidList"/>
    <dgm:cxn modelId="{9EE91038-354D-4E35-A329-CA7A817EDDB8}" type="presParOf" srcId="{408AF3E8-7062-4D99-85A7-FF7DE708984B}" destId="{C7D91385-90E9-47B2-898D-2A3F15406AD2}" srcOrd="1" destOrd="0" presId="urn:microsoft.com/office/officeart/2018/2/layout/IconVerticalSolidList"/>
    <dgm:cxn modelId="{9817B60F-E406-4116-A83C-3185268DDE4C}" type="presParOf" srcId="{408AF3E8-7062-4D99-85A7-FF7DE708984B}" destId="{507D4B15-69F0-41F2-B85B-8309EC683708}" srcOrd="2" destOrd="0" presId="urn:microsoft.com/office/officeart/2018/2/layout/IconVerticalSolidList"/>
    <dgm:cxn modelId="{71D27D0A-A99E-486D-B889-FD529838D540}" type="presParOf" srcId="{507D4B15-69F0-41F2-B85B-8309EC683708}" destId="{28E9D1DD-A29B-4A28-8BBF-B2820643E70A}" srcOrd="0" destOrd="0" presId="urn:microsoft.com/office/officeart/2018/2/layout/IconVerticalSolidList"/>
    <dgm:cxn modelId="{DE50CBD2-F798-43A2-A3AB-B64441E7C50E}" type="presParOf" srcId="{507D4B15-69F0-41F2-B85B-8309EC683708}" destId="{A5772385-8256-45BB-95AB-3C043FC191AC}" srcOrd="1" destOrd="0" presId="urn:microsoft.com/office/officeart/2018/2/layout/IconVerticalSolidList"/>
    <dgm:cxn modelId="{E921485F-21B6-467B-9476-F37C04B8F7AE}" type="presParOf" srcId="{507D4B15-69F0-41F2-B85B-8309EC683708}" destId="{B7C30A65-CA38-4795-B782-1177641F3276}" srcOrd="2" destOrd="0" presId="urn:microsoft.com/office/officeart/2018/2/layout/IconVerticalSolidList"/>
    <dgm:cxn modelId="{738CEDED-6F62-4ADA-9530-7821243BCEB7}" type="presParOf" srcId="{507D4B15-69F0-41F2-B85B-8309EC683708}" destId="{EF39EED6-58CB-4ECF-B18E-0B42A2987B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BBD6-7AB5-494C-8FCA-394F513FE2BB}">
      <dsp:nvSpPr>
        <dsp:cNvPr id="0" name=""/>
        <dsp:cNvSpPr/>
      </dsp:nvSpPr>
      <dsp:spPr>
        <a:xfrm>
          <a:off x="0" y="141770"/>
          <a:ext cx="7003777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ASP.NET Core 8</a:t>
          </a:r>
          <a:endParaRPr lang="en-US" sz="1900" kern="1200"/>
        </a:p>
      </dsp:txBody>
      <dsp:txXfrm>
        <a:off x="22246" y="164016"/>
        <a:ext cx="6959285" cy="411223"/>
      </dsp:txXfrm>
    </dsp:sp>
    <dsp:sp modelId="{6402806D-31F7-4F71-9E9E-79944B565EEF}">
      <dsp:nvSpPr>
        <dsp:cNvPr id="0" name=""/>
        <dsp:cNvSpPr/>
      </dsp:nvSpPr>
      <dsp:spPr>
        <a:xfrm>
          <a:off x="0" y="652205"/>
          <a:ext cx="7003777" cy="455715"/>
        </a:xfrm>
        <a:prstGeom prst="roundRect">
          <a:avLst/>
        </a:prstGeom>
        <a:solidFill>
          <a:schemeClr val="accent5">
            <a:hueOff val="-1003996"/>
            <a:satOff val="3612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Entity Framework</a:t>
          </a:r>
          <a:endParaRPr lang="en-US" sz="1900" kern="1200"/>
        </a:p>
      </dsp:txBody>
      <dsp:txXfrm>
        <a:off x="22246" y="674451"/>
        <a:ext cx="6959285" cy="411223"/>
      </dsp:txXfrm>
    </dsp:sp>
    <dsp:sp modelId="{FD31FEE3-168F-4F55-9B17-C033CF61AC69}">
      <dsp:nvSpPr>
        <dsp:cNvPr id="0" name=""/>
        <dsp:cNvSpPr/>
      </dsp:nvSpPr>
      <dsp:spPr>
        <a:xfrm>
          <a:off x="0" y="1162640"/>
          <a:ext cx="7003777" cy="455715"/>
        </a:xfrm>
        <a:prstGeom prst="round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React</a:t>
          </a:r>
          <a:endParaRPr lang="en-US" sz="1900" kern="1200"/>
        </a:p>
      </dsp:txBody>
      <dsp:txXfrm>
        <a:off x="22246" y="1184886"/>
        <a:ext cx="6959285" cy="411223"/>
      </dsp:txXfrm>
    </dsp:sp>
    <dsp:sp modelId="{E7BB24BE-C042-4F5B-AB27-9E5BF1AEF35A}">
      <dsp:nvSpPr>
        <dsp:cNvPr id="0" name=""/>
        <dsp:cNvSpPr/>
      </dsp:nvSpPr>
      <dsp:spPr>
        <a:xfrm>
          <a:off x="0" y="1673075"/>
          <a:ext cx="7003777" cy="455715"/>
        </a:xfrm>
        <a:prstGeom prst="roundRect">
          <a:avLst/>
        </a:prstGeom>
        <a:solidFill>
          <a:schemeClr val="accent5">
            <a:hueOff val="-3011989"/>
            <a:satOff val="10835"/>
            <a:lumOff val="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SQL Server</a:t>
          </a:r>
          <a:endParaRPr lang="en-US" sz="1900" kern="1200"/>
        </a:p>
      </dsp:txBody>
      <dsp:txXfrm>
        <a:off x="22246" y="1695321"/>
        <a:ext cx="6959285" cy="411223"/>
      </dsp:txXfrm>
    </dsp:sp>
    <dsp:sp modelId="{6FB5161D-8BB9-4836-AD53-517B38D18F5A}">
      <dsp:nvSpPr>
        <dsp:cNvPr id="0" name=""/>
        <dsp:cNvSpPr/>
      </dsp:nvSpPr>
      <dsp:spPr>
        <a:xfrm>
          <a:off x="0" y="2183510"/>
          <a:ext cx="7003777" cy="455715"/>
        </a:xfrm>
        <a:prstGeom prst="round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2246" y="2205756"/>
        <a:ext cx="6959285" cy="411223"/>
      </dsp:txXfrm>
    </dsp:sp>
    <dsp:sp modelId="{60922F94-8B89-47B4-BDAD-3ADE374E96BE}">
      <dsp:nvSpPr>
        <dsp:cNvPr id="0" name=""/>
        <dsp:cNvSpPr/>
      </dsp:nvSpPr>
      <dsp:spPr>
        <a:xfrm>
          <a:off x="0" y="2693945"/>
          <a:ext cx="7003777" cy="455715"/>
        </a:xfrm>
        <a:prstGeom prst="roundRect">
          <a:avLst/>
        </a:prstGeom>
        <a:solidFill>
          <a:schemeClr val="accent5">
            <a:hueOff val="-5019982"/>
            <a:satOff val="18057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Docker, Docker Compose</a:t>
          </a:r>
        </a:p>
      </dsp:txBody>
      <dsp:txXfrm>
        <a:off x="22246" y="2716191"/>
        <a:ext cx="6959285" cy="411223"/>
      </dsp:txXfrm>
    </dsp:sp>
    <dsp:sp modelId="{8792BBC6-E9BC-4D2D-B5D6-D8FAB7EBE35E}">
      <dsp:nvSpPr>
        <dsp:cNvPr id="0" name=""/>
        <dsp:cNvSpPr/>
      </dsp:nvSpPr>
      <dsp:spPr>
        <a:xfrm>
          <a:off x="0" y="3204380"/>
          <a:ext cx="7003777" cy="455715"/>
        </a:xfrm>
        <a:prstGeom prst="round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Swagger</a:t>
          </a:r>
        </a:p>
      </dsp:txBody>
      <dsp:txXfrm>
        <a:off x="22246" y="3226626"/>
        <a:ext cx="6959285" cy="411223"/>
      </dsp:txXfrm>
    </dsp:sp>
    <dsp:sp modelId="{CDDCFC8F-B0EC-4A4B-816D-97E929783A0E}">
      <dsp:nvSpPr>
        <dsp:cNvPr id="0" name=""/>
        <dsp:cNvSpPr/>
      </dsp:nvSpPr>
      <dsp:spPr>
        <a:xfrm>
          <a:off x="0" y="3714815"/>
          <a:ext cx="7003777" cy="455715"/>
        </a:xfrm>
        <a:prstGeom prst="roundRect">
          <a:avLst/>
        </a:prstGeom>
        <a:solidFill>
          <a:schemeClr val="accent5">
            <a:hueOff val="-7027975"/>
            <a:satOff val="25280"/>
            <a:lumOff val="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Serilog</a:t>
          </a:r>
        </a:p>
      </dsp:txBody>
      <dsp:txXfrm>
        <a:off x="22246" y="3737061"/>
        <a:ext cx="6959285" cy="411223"/>
      </dsp:txXfrm>
    </dsp:sp>
    <dsp:sp modelId="{DA7BF6DA-0D78-45E8-9DBE-699FB73EA5B8}">
      <dsp:nvSpPr>
        <dsp:cNvPr id="0" name=""/>
        <dsp:cNvSpPr/>
      </dsp:nvSpPr>
      <dsp:spPr>
        <a:xfrm>
          <a:off x="0" y="4225249"/>
          <a:ext cx="7003777" cy="455715"/>
        </a:xfrm>
        <a:prstGeom prst="round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MediatR</a:t>
          </a:r>
        </a:p>
      </dsp:txBody>
      <dsp:txXfrm>
        <a:off x="22246" y="4247495"/>
        <a:ext cx="6959285" cy="411223"/>
      </dsp:txXfrm>
    </dsp:sp>
    <dsp:sp modelId="{F58DD192-940B-4AD9-9FE9-D42EA35FB9C1}">
      <dsp:nvSpPr>
        <dsp:cNvPr id="0" name=""/>
        <dsp:cNvSpPr/>
      </dsp:nvSpPr>
      <dsp:spPr>
        <a:xfrm>
          <a:off x="0" y="4735684"/>
          <a:ext cx="7003777" cy="455715"/>
        </a:xfrm>
        <a:prstGeom prst="roundRect">
          <a:avLst/>
        </a:prstGeom>
        <a:solidFill>
          <a:schemeClr val="accent5">
            <a:hueOff val="-9035967"/>
            <a:satOff val="325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Redis</a:t>
          </a:r>
        </a:p>
      </dsp:txBody>
      <dsp:txXfrm>
        <a:off x="22246" y="4757930"/>
        <a:ext cx="6959285" cy="411223"/>
      </dsp:txXfrm>
    </dsp:sp>
    <dsp:sp modelId="{6F2737C6-F18D-4101-8853-EB299264DBC3}">
      <dsp:nvSpPr>
        <dsp:cNvPr id="0" name=""/>
        <dsp:cNvSpPr/>
      </dsp:nvSpPr>
      <dsp:spPr>
        <a:xfrm>
          <a:off x="0" y="5246120"/>
          <a:ext cx="7003777" cy="455715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RabbitMQ</a:t>
          </a:r>
        </a:p>
      </dsp:txBody>
      <dsp:txXfrm>
        <a:off x="22246" y="5268366"/>
        <a:ext cx="6959285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BB57-31D9-4532-9C80-C6484B046840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2896F-1E9E-4CF1-B339-CD8932EA44F6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B83CA-14DC-40DE-BE86-19398C94A188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 sz="2200" kern="1200"/>
        </a:p>
      </dsp:txBody>
      <dsp:txXfrm>
        <a:off x="2024809" y="949585"/>
        <a:ext cx="4978967" cy="1753081"/>
      </dsp:txXfrm>
    </dsp:sp>
    <dsp:sp modelId="{28E9D1DD-A29B-4A28-8BBF-B2820643E70A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2385-8256-45BB-95AB-3C043FC191AC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9EED6-58CB-4ECF-B18E-0B42A2987B71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 sz="2200" kern="1200"/>
            <a:t>userStory</a:t>
          </a:r>
          <a:r>
            <a:rPr lang="ru-RU" sz="2200" kern="1200"/>
            <a:t>.</a:t>
          </a:r>
          <a:endParaRPr lang="en-US" sz="2200" kern="1200"/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4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B3420-D5FB-0FEB-1A05-04FEE183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600">
                <a:solidFill>
                  <a:schemeClr val="tx2"/>
                </a:solidFill>
              </a:rPr>
              <a:t>       CoolBet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CF82B2-A5DC-22A1-740E-8655D3E9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Команда: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Сергей свистунов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Андрей Николаев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Михаил Скородумов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Илья Зиновкин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Анастасия Смолянинова</a:t>
            </a:r>
          </a:p>
        </p:txBody>
      </p:sp>
      <p:pic>
        <p:nvPicPr>
          <p:cNvPr id="76" name="Рисунок 75" descr="Изображение выглядит как символ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BEEEAE-6A4F-1DC5-A89A-455198784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63" y="727441"/>
            <a:ext cx="53644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4C866-6804-4DB6-71B2-8547BF2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Администраторская панель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24702A-D99B-B4D9-0E60-4B051C89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Создание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u-RU" sz="1800" dirty="0">
                <a:solidFill>
                  <a:schemeClr val="tx2"/>
                </a:solidFill>
              </a:rPr>
              <a:t>администраторской панели для управления событиями и пользователями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E7071738-7A18-AD75-98B9-1185AB4B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58" y="2385716"/>
            <a:ext cx="7466084" cy="39196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042B-106C-0788-06CA-FBB56A76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9DE9DC6C-7C7C-E371-0A51-2782A07F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регистрироваться и входить в систему.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Администраторы должны иметь возможность создавать, редактировать и удалять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делать ставки на доступные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доступ к истории своих ставок и результатам.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Внутренняя валюта (УЕ):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Система должна использовать внутреннюю валюту, условную единицу - "УЕ".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Должна быть возможность обновлять счета пользователей, когда они приобретают УЕ.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У пользователей должна быть возможность заказать конвертацию и вывод УЕ во вне.</a:t>
            </a:r>
          </a:p>
        </p:txBody>
      </p:sp>
    </p:spTree>
    <p:extLst>
      <p:ext uri="{BB962C8B-B14F-4D97-AF65-F5344CB8AC3E}">
        <p14:creationId xmlns:p14="http://schemas.microsoft.com/office/powerpoint/2010/main" val="4343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91A21-DB58-A68D-FD9A-C7B36A43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9" y="2315998"/>
            <a:ext cx="3262987" cy="13924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База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данных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Объект 4" descr="Изображение выглядит как текст, диаграмма, Параллельный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E5DC6659-748B-A87B-0EED-5327E18E4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25" y="0"/>
            <a:ext cx="844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8AAC-A694-E81F-8B8F-33B29A7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3400"/>
              <a:t>Тестирование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D8DE2E-6495-68B1-5C4B-73F45A3C2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8784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8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D702-E956-19BF-5F6A-859D525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/>
              <a:t>Пользовательские истории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472323-1E40-4655-D0D6-8B14CB83AE68}"/>
              </a:ext>
            </a:extLst>
          </p:cNvPr>
          <p:cNvSpPr>
            <a:spLocks/>
          </p:cNvSpPr>
          <p:nvPr/>
        </p:nvSpPr>
        <p:spPr>
          <a:xfrm>
            <a:off x="251478" y="2514600"/>
            <a:ext cx="3520422" cy="36576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7764" lvl="1" defTabSz="795528">
              <a:spcAft>
                <a:spcPts val="600"/>
              </a:spcAft>
            </a:pPr>
            <a:r>
              <a:rPr lang="ru-RU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Регистрация и аутентификация: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регистрироваться на сайте, чтобы получить доступ к функционалу ставок.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восстанавливать пароль, чтобы получить доступ к моему аккаунту в случае его утери.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входить в систему с использованием двухфакторной аутентификации для повышения безопасности моего аккаунта.</a:t>
            </a:r>
            <a:endParaRPr lang="ru-RU" sz="12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F63C082-3809-D525-4A3B-A4E333A267A0}"/>
              </a:ext>
            </a:extLst>
          </p:cNvPr>
          <p:cNvSpPr txBox="1">
            <a:spLocks/>
          </p:cNvSpPr>
          <p:nvPr/>
        </p:nvSpPr>
        <p:spPr>
          <a:xfrm>
            <a:off x="4020710" y="2509776"/>
            <a:ext cx="4052071" cy="228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764" lvl="1" indent="0" defTabSz="795528">
              <a:spcBef>
                <a:spcPts val="435"/>
              </a:spcBef>
              <a:buNone/>
            </a:pPr>
            <a:r>
              <a:rPr lang="ru-RU" sz="1218" dirty="0">
                <a:solidFill>
                  <a:schemeClr val="tx1"/>
                </a:solidFill>
              </a:rPr>
              <a:t>События</a:t>
            </a:r>
            <a:r>
              <a:rPr lang="ru-RU" sz="121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18" dirty="0">
                <a:solidFill>
                  <a:schemeClr val="tx1"/>
                </a:solidFill>
              </a:rPr>
              <a:t>и ставки: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список доступных событий, чтобы выбирать, на что ставить.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получать подробную информацию о каждом событии, чтобы делать информированные ставки.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делать одиночные ставки, чтобы поставить деньги на один из исходов события.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иметь возможность отменять свою ставку до начала события, если я передумал.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826375-244A-493F-C45E-D40E44F2B3CD}"/>
              </a:ext>
            </a:extLst>
          </p:cNvPr>
          <p:cNvSpPr txBox="1">
            <a:spLocks/>
          </p:cNvSpPr>
          <p:nvPr/>
        </p:nvSpPr>
        <p:spPr>
          <a:xfrm>
            <a:off x="8321591" y="2509777"/>
            <a:ext cx="3251267" cy="235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1218" dirty="0">
                <a:solidFill>
                  <a:schemeClr val="tx1"/>
                </a:solidFill>
              </a:rPr>
              <a:t>Профиль</a:t>
            </a:r>
            <a:r>
              <a:rPr lang="ru-RU" sz="1400" dirty="0"/>
              <a:t> </a:t>
            </a:r>
            <a:r>
              <a:rPr lang="ru-RU" sz="1218" dirty="0">
                <a:solidFill>
                  <a:schemeClr val="tx1"/>
                </a:solidFill>
              </a:rPr>
              <a:t>пользователя</a:t>
            </a:r>
            <a:r>
              <a:rPr lang="ru-RU" sz="1400" dirty="0"/>
              <a:t>: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dirty="0">
                <a:solidFill>
                  <a:srgbClr val="555555"/>
                </a:solidFill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и редактировать информацию своего профиля, чтобы поддерживать актуальность данных.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просматривать историю своих ставок, чтобы анализировать свои прошлые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04345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F28F8-9217-5929-4F46-E2D54C22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>
                <a:solidFill>
                  <a:schemeClr val="tx2"/>
                </a:solidFill>
                <a:effectLst/>
              </a:rPr>
              <a:t>Введение</a:t>
            </a:r>
            <a:br>
              <a:rPr lang="en-US" i="0">
                <a:solidFill>
                  <a:schemeClr val="tx2"/>
                </a:solidFill>
                <a:effectLst/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9BBCB15-89EA-E644-D815-3F6F11A74ABB}"/>
              </a:ext>
            </a:extLst>
          </p:cNvPr>
          <p:cNvSpPr txBox="1">
            <a:spLocks/>
          </p:cNvSpPr>
          <p:nvPr/>
        </p:nvSpPr>
        <p:spPr>
          <a:xfrm>
            <a:off x="838200" y="3408788"/>
            <a:ext cx="5797882" cy="178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sz="1500">
                <a:solidFill>
                  <a:schemeClr val="tx2"/>
                </a:solidFill>
              </a:rPr>
              <a:t>Заинтересованные стороны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Пользователи, которые хотят делать ставки на события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Администраторы, управляющие системой и событиями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Разработчики, создающие и поддерживающие платформу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Тестировщики, обеспечивающие качество и надежность системы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B5A09-7587-B657-3B07-1B18E8836415}"/>
              </a:ext>
            </a:extLst>
          </p:cNvPr>
          <p:cNvSpPr>
            <a:spLocks/>
          </p:cNvSpPr>
          <p:nvPr/>
        </p:nvSpPr>
        <p:spPr>
          <a:xfrm>
            <a:off x="6184458" y="1923062"/>
            <a:ext cx="5626542" cy="1437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38528" lvl="8"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Цель проекта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Создание сервиса ставок на события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удобный и безопасный интерфейс для пользователей.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возможность администраторам управлять событиями и ставками.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54" kern="1200">
              <a:solidFill>
                <a:schemeClr val="tx1"/>
              </a:solidFill>
              <a:latin typeface="__fkGroteskNeue_598ab8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4C2E8-9C5C-76CA-3F6E-4F07AC5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ru-RU" b="0" i="0">
                <a:solidFill>
                  <a:schemeClr val="tx2"/>
                </a:solidFill>
                <a:effectLst/>
                <a:latin typeface="var(--font-fk-grotesk)"/>
              </a:rPr>
              <a:t>Цели проекта</a:t>
            </a:r>
            <a:endParaRPr lang="ru-RU">
              <a:solidFill>
                <a:schemeClr val="tx2"/>
              </a:solidFill>
            </a:endParaRPr>
          </a:p>
        </p:txBody>
      </p:sp>
      <p:pic>
        <p:nvPicPr>
          <p:cNvPr id="17" name="Graphic 6" descr="Защищенный ноутбук">
            <a:extLst>
              <a:ext uri="{FF2B5EF4-FFF2-40B4-BE49-F238E27FC236}">
                <a16:creationId xmlns:a16="http://schemas.microsoft.com/office/drawing/2014/main" id="{9581D872-71A6-BF78-DD8F-562D5A1A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C805D6F7-0560-99C7-26E7-7996A10F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Создание надежной и масштабируемой системы ставок</a:t>
            </a:r>
          </a:p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Разработка платформы, способной обрабатывать большое количество пользователей и ставок одновременно. </a:t>
            </a:r>
          </a:p>
          <a:p>
            <a:r>
              <a:rPr lang="ru-RU" sz="1800" b="0" i="0">
                <a:solidFill>
                  <a:schemeClr val="tx2"/>
                </a:solidFill>
                <a:effectLst/>
                <a:latin typeface="__berkeleyMono_df28af"/>
              </a:rPr>
              <a:t>Обеспечение высокой доступности и быстродействия системы для пользователей</a:t>
            </a:r>
            <a:endParaRPr lang="ru-RU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7DF9D-51CA-2340-F8C8-A984867D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ru-RU" b="0" i="0">
                <a:effectLst/>
                <a:latin typeface="var(--font-fk-grotesk)"/>
              </a:rPr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212A7-6557-EE72-3DEC-3AD88DCD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867516"/>
          </a:xfrm>
        </p:spPr>
        <p:txBody>
          <a:bodyPr anchor="ctr">
            <a:normAutofit/>
          </a:bodyPr>
          <a:lstStyle/>
          <a:p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Архитектура нашей системы планируется как </a:t>
            </a:r>
            <a:r>
              <a:rPr lang="ru-RU" sz="1800" b="0" i="0" dirty="0" err="1">
                <a:solidFill>
                  <a:schemeClr val="tx2"/>
                </a:solidFill>
                <a:effectLst/>
                <a:latin typeface="__fkGroteskNeue_598ab8"/>
              </a:rPr>
              <a:t>микросервисная</a:t>
            </a:r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.</a:t>
            </a:r>
            <a:r>
              <a:rPr lang="ru-RU" sz="1800" dirty="0">
                <a:solidFill>
                  <a:schemeClr val="tx2"/>
                </a:solidFill>
                <a:latin typeface="__fkGroteskNeue_598ab8"/>
              </a:rPr>
              <a:t> Это позволит каждую службу разрабатывать, обновлять, развертывать и масштабировать отдельно от остальных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1AB7D-F19D-48FF-9B5E-50E80E2AA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84"/>
            <a:ext cx="6589488" cy="3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CBECA-E02D-4933-8D71-F59D81E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Подробная схема по взаимодействию </a:t>
            </a:r>
            <a:r>
              <a:rPr lang="ru-RU" dirty="0" err="1"/>
              <a:t>микросервисов</a:t>
            </a:r>
            <a:r>
              <a:rPr lang="ru-RU" dirty="0"/>
              <a:t> (дополняется)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8E1C4D-CD78-4653-8E07-AF28A17FB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" y="1810222"/>
            <a:ext cx="11959612" cy="4682018"/>
          </a:xfrm>
        </p:spPr>
      </p:pic>
    </p:spTree>
    <p:extLst>
      <p:ext uri="{BB962C8B-B14F-4D97-AF65-F5344CB8AC3E}">
        <p14:creationId xmlns:p14="http://schemas.microsoft.com/office/powerpoint/2010/main" val="4018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5FFE9-25FF-4DDE-9B35-8FE390D9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Внутренняя структура </a:t>
            </a:r>
            <a:r>
              <a:rPr lang="ru-RU" dirty="0" err="1"/>
              <a:t>микросервиса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1483E1-6FC5-443A-872D-A5E873775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9" y="2116827"/>
            <a:ext cx="11620161" cy="3314572"/>
          </a:xfrm>
        </p:spPr>
      </p:pic>
    </p:spTree>
    <p:extLst>
      <p:ext uri="{BB962C8B-B14F-4D97-AF65-F5344CB8AC3E}">
        <p14:creationId xmlns:p14="http://schemas.microsoft.com/office/powerpoint/2010/main" val="14385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611A5-90EB-4AA1-B6A8-948E1501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0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Компоненты архитектуры </a:t>
            </a:r>
            <a:r>
              <a:rPr lang="ru-RU" dirty="0" err="1"/>
              <a:t>микросервиса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A91FBB-63ED-4CC8-9AA8-CCA362883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" y="1389469"/>
            <a:ext cx="11074520" cy="53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FACF2-AB4A-5228-B5EB-4A292984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4100" b="0" i="0">
                <a:effectLst/>
                <a:latin typeface="__fkGroteskNeue_598ab8"/>
              </a:rPr>
              <a:t>Технологии</a:t>
            </a:r>
            <a:endParaRPr lang="ru-RU" sz="4100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74730205-54C7-D0D6-D21E-B86D512FB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9125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246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4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245AC-F2C0-77C1-BB86-A5A44F7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348D7-B249-14C7-2596-F3B841B4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559814"/>
            <a:ext cx="5146083" cy="2259586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Создание удобного интерфейса и безопасного интерфейс для пользователей, чтобы обеспечить пользователям простоту и интуитивность взаимодействия с приложением. Это повысит удовлетворенность пользователей.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9C151-8FD0-2719-C372-59D980EE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5255"/>
            <a:ext cx="5179237" cy="27190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1D1B0-751A-5E1D-E528-B117456D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63" y="3355255"/>
            <a:ext cx="5179237" cy="2719099"/>
          </a:xfrm>
          <a:prstGeom prst="rect">
            <a:avLst/>
          </a:prstGeom>
        </p:spPr>
      </p:pic>
      <p:pic>
        <p:nvPicPr>
          <p:cNvPr id="53" name="Picture 4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82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480</Words>
  <Application>Microsoft Office PowerPoint</Application>
  <PresentationFormat>Широкоэкранный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__berkeleyMono_df28af</vt:lpstr>
      <vt:lpstr>__fkGroteskNeue_598ab8</vt:lpstr>
      <vt:lpstr>Arial</vt:lpstr>
      <vt:lpstr>Avenir Next LT Pro</vt:lpstr>
      <vt:lpstr>AvenirNext LT Pro Medium</vt:lpstr>
      <vt:lpstr>var(--font-fk-grotesk)</vt:lpstr>
      <vt:lpstr>BlockprintVTI</vt:lpstr>
      <vt:lpstr>       CoolBet</vt:lpstr>
      <vt:lpstr>Введение </vt:lpstr>
      <vt:lpstr>Цели проекта</vt:lpstr>
      <vt:lpstr>Архитектура системы</vt:lpstr>
      <vt:lpstr>Подробная схема по взаимодействию микросервисов (дополняется)</vt:lpstr>
      <vt:lpstr>Внутренняя структура микросервиса</vt:lpstr>
      <vt:lpstr>Компоненты архитектуры микросервиса</vt:lpstr>
      <vt:lpstr>Технологии</vt:lpstr>
      <vt:lpstr>Пользовательский интерфейс</vt:lpstr>
      <vt:lpstr>Администраторская панель</vt:lpstr>
      <vt:lpstr>Функциональные требования</vt:lpstr>
      <vt:lpstr>База данных</vt:lpstr>
      <vt:lpstr>Тестирование</vt:lpstr>
      <vt:lpstr>Пользовательские истории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CoolBet</dc:title>
  <dc:creator>Илья Зиновкин</dc:creator>
  <cp:lastModifiedBy>Николаев Андрей</cp:lastModifiedBy>
  <cp:revision>3</cp:revision>
  <dcterms:created xsi:type="dcterms:W3CDTF">2024-08-04T08:51:12Z</dcterms:created>
  <dcterms:modified xsi:type="dcterms:W3CDTF">2024-08-08T13:21:19Z</dcterms:modified>
</cp:coreProperties>
</file>