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авлова Анастасия Дмитриевна" initials="ПАД" lastIdx="2" clrIdx="0">
    <p:extLst>
      <p:ext uri="{19B8F6BF-5375-455C-9EA6-DF929625EA0E}">
        <p15:presenceInfo xmlns:p15="http://schemas.microsoft.com/office/powerpoint/2012/main" userId="S-1-5-21-959773132-2605166785-3561567136-30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BF12E-86EC-431D-918A-3EDC6DF73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206425-36A1-4ED5-9E14-59490474E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D8AED-E4B2-4AE0-B201-EDDEBB0D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F790-7F95-4B96-899F-146C4C12B429}" type="datetimeFigureOut">
              <a:rPr lang="ru-RU" smtClean="0"/>
              <a:t>30.07.2024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912F92-278A-4B59-9DC3-C6A72A5C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52E2D8-9434-4059-A729-6D140349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A3A4-0A71-4AAE-8FEE-A79A7CBFE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2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C5781-C94A-420D-9DD4-5705514C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4F90B6-949B-4A61-82B6-9BB2CE803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05377A-AA60-4B3D-835F-27B8E73B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F790-7F95-4B96-899F-146C4C12B429}" type="datetimeFigureOut">
              <a:rPr lang="ru-RU" smtClean="0"/>
              <a:t>30.07.2024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9AC8C7-4F83-4B3E-A8CB-68B8115A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447B16-4350-4B61-9CEE-F8D752C8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A3A4-0A71-4AAE-8FEE-A79A7CBFE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26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D376A8E-6AA0-4398-89C0-4460E1CEB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2AF2FF-075E-4638-9CE2-E07B73573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D4BA14-09A6-4784-B168-29470420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F790-7F95-4B96-899F-146C4C12B429}" type="datetimeFigureOut">
              <a:rPr lang="ru-RU" smtClean="0"/>
              <a:t>30.07.2024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D6CF86-02D1-4BAB-B2E1-D8D70D18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F1CE6D-26F4-471C-92CE-4B3DC847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A3A4-0A71-4AAE-8FEE-A79A7CBFE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08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909D3-97B8-4BEE-AF53-5A9923BE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EAF75-56C3-48AF-978B-B27DA876A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1E0BC6-1265-4EE3-BB97-4AC2C894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F790-7F95-4B96-899F-146C4C12B429}" type="datetimeFigureOut">
              <a:rPr lang="ru-RU" smtClean="0"/>
              <a:t>30.07.2024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3B28D3-14C8-4CCE-B29F-2982C539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009D3-94E4-4A31-BAA3-08332C35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A3A4-0A71-4AAE-8FEE-A79A7CBFE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48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F1CEA-193A-4680-BEBB-AA1A0A5A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279BB7-DD0C-45BB-A91B-F4F7C2751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766127-9427-4A27-B946-FF4430D5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F790-7F95-4B96-899F-146C4C12B429}" type="datetimeFigureOut">
              <a:rPr lang="ru-RU" smtClean="0"/>
              <a:t>30.07.2024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AD44C4-D9E2-4694-912A-521F776C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FCFFC6-A9FC-4205-9540-CD649048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A3A4-0A71-4AAE-8FEE-A79A7CBFE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74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14735-D3E8-424A-B4AD-B4444CF4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BE89A-D103-407B-A7CB-F9E9C711D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F5DAF9-65D7-4FD7-96E0-1ED226546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FAF72-FA7F-41DA-B251-899DBBE9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F790-7F95-4B96-899F-146C4C12B429}" type="datetimeFigureOut">
              <a:rPr lang="ru-RU" smtClean="0"/>
              <a:t>30.07.2024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537B40-7E9A-4F10-8543-147FCB45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ED2E9-E160-49DD-A56D-6F5D3CBF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A3A4-0A71-4AAE-8FEE-A79A7CBFE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75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4B5EE-C826-47FE-99D9-49E4E213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23F02C-7C4E-4C11-BECC-280E8A4A8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63957B-5E64-49B9-B1AE-1ECF5197B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0EB444-DBEF-4348-A942-F97D80CB1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1F48F0-EAB2-4C7F-ACEE-FC1825A27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087867-8D35-4302-9872-74B287A1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F790-7F95-4B96-899F-146C4C12B429}" type="datetimeFigureOut">
              <a:rPr lang="ru-RU" smtClean="0"/>
              <a:t>30.07.2024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0F884A-DA42-4CD0-A6B7-21D9A499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D7CD4D-C7F4-4B63-B61C-05659D22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A3A4-0A71-4AAE-8FEE-A79A7CBFE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63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D2F9A-10DE-4469-8B30-B5665658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A810A1-1018-4B10-9588-769D1FEC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F790-7F95-4B96-899F-146C4C12B429}" type="datetimeFigureOut">
              <a:rPr lang="ru-RU" smtClean="0"/>
              <a:t>30.07.2024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C940EA-CCD5-4321-8A2F-B4496202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942EBD-6BF4-4376-9070-9E51B3D2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A3A4-0A71-4AAE-8FEE-A79A7CBFE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4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96B380-3FF7-4A7C-96D0-63EBF3E0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F790-7F95-4B96-899F-146C4C12B429}" type="datetimeFigureOut">
              <a:rPr lang="ru-RU" smtClean="0"/>
              <a:t>30.07.2024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983669-9CAC-4EEA-9759-EA02225B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A688CB-E7D3-4F56-981F-1439724D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A3A4-0A71-4AAE-8FEE-A79A7CBFE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61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A6149-F4B2-498C-9C94-34BB021D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F865B-DAB0-4FEF-8F53-E663BAB78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B12A4-7D0F-48B5-8F90-B6C6ABBBE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0DAD6D-09DA-456F-B952-01B4BD1E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F790-7F95-4B96-899F-146C4C12B429}" type="datetimeFigureOut">
              <a:rPr lang="ru-RU" smtClean="0"/>
              <a:t>30.07.2024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12FC7A-AB19-4D7E-82A4-B13009D3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0B5053-0630-4317-A3D4-58944DBB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A3A4-0A71-4AAE-8FEE-A79A7CBFE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90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909E2-D4B9-48EB-9BD9-7C87DBB8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04C1F5-B9B3-4330-9153-8AD44C546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F843CA-8C0A-4034-90CD-F553893CD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6C1E8E-6E51-4DB4-970E-3660B758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F790-7F95-4B96-899F-146C4C12B429}" type="datetimeFigureOut">
              <a:rPr lang="ru-RU" smtClean="0"/>
              <a:t>30.07.2024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7DBD87-B60D-4635-9BCD-652B49D8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06D7C4-F688-476D-BD92-085CBA4D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A3A4-0A71-4AAE-8FEE-A79A7CBFE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49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B37F8-CB8A-4E09-944C-13D64632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5F1D2A-E69F-4C68-AC00-1CEC7C0B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ACA43D-265C-4770-831D-802B1A0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9F790-7F95-4B96-899F-146C4C12B429}" type="datetimeFigureOut">
              <a:rPr lang="ru-RU" smtClean="0"/>
              <a:t>30.07.2024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EB872D-739D-40F5-950E-4CAF0420A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0F1BB0-663F-442E-BD66-A61C126F0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A3A4-0A71-4AAE-8FEE-A79A7CBFE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84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4163B8-E19A-4ADB-AC3C-791474C01FC1}"/>
              </a:ext>
            </a:extLst>
          </p:cNvPr>
          <p:cNvSpPr/>
          <p:nvPr/>
        </p:nvSpPr>
        <p:spPr>
          <a:xfrm>
            <a:off x="949353" y="729842"/>
            <a:ext cx="10268125" cy="53983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B5043D44-E89D-47A7-ACF0-45F2AB250AD2}"/>
              </a:ext>
            </a:extLst>
          </p:cNvPr>
          <p:cNvSpPr/>
          <p:nvPr/>
        </p:nvSpPr>
        <p:spPr>
          <a:xfrm>
            <a:off x="1034175" y="2148964"/>
            <a:ext cx="10068277" cy="39066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950D54-8B25-40AE-87EC-882BD0DE362D}"/>
              </a:ext>
            </a:extLst>
          </p:cNvPr>
          <p:cNvSpPr/>
          <p:nvPr/>
        </p:nvSpPr>
        <p:spPr>
          <a:xfrm>
            <a:off x="961937" y="729842"/>
            <a:ext cx="10268125" cy="5452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CE6FF-58C3-4760-907D-D8E85DAACD7B}"/>
              </a:ext>
            </a:extLst>
          </p:cNvPr>
          <p:cNvSpPr txBox="1"/>
          <p:nvPr/>
        </p:nvSpPr>
        <p:spPr>
          <a:xfrm>
            <a:off x="1263941" y="802427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CoolBet</a:t>
            </a:r>
            <a:endParaRPr lang="ru-RU" sz="2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80662-86EF-413A-A428-64DC8338E6B7}"/>
              </a:ext>
            </a:extLst>
          </p:cNvPr>
          <p:cNvSpPr txBox="1"/>
          <p:nvPr/>
        </p:nvSpPr>
        <p:spPr>
          <a:xfrm>
            <a:off x="2717853" y="828908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Новости	  Акции	  О нас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F8A1F8A-A501-407B-BC76-6BFC7CA93F8C}"/>
              </a:ext>
            </a:extLst>
          </p:cNvPr>
          <p:cNvSpPr/>
          <p:nvPr/>
        </p:nvSpPr>
        <p:spPr>
          <a:xfrm>
            <a:off x="8354216" y="826059"/>
            <a:ext cx="2239861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0C29F14-5C7F-4447-AF06-5CD031A411FD}"/>
              </a:ext>
            </a:extLst>
          </p:cNvPr>
          <p:cNvSpPr/>
          <p:nvPr/>
        </p:nvSpPr>
        <p:spPr>
          <a:xfrm>
            <a:off x="9386063" y="887627"/>
            <a:ext cx="1098958" cy="2154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Пополнить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D6943-4D9B-423B-BBCA-005EC1667B15}"/>
              </a:ext>
            </a:extLst>
          </p:cNvPr>
          <p:cNvSpPr txBox="1"/>
          <p:nvPr/>
        </p:nvSpPr>
        <p:spPr>
          <a:xfrm>
            <a:off x="8514811" y="856835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0,00 у.е.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97E6F4E-7664-420C-A1EE-7717BE5A7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921924" y="799419"/>
            <a:ext cx="365070" cy="36507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D70ED112-BEF6-45AA-AA95-8F429EF8A77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728522" y="837385"/>
            <a:ext cx="307778" cy="307778"/>
          </a:xfrm>
          <a:prstGeom prst="rect">
            <a:avLst/>
          </a:prstGeom>
        </p:spPr>
      </p:pic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689F9FAF-1BEF-47E0-8CEF-F273DC55F2A4}"/>
              </a:ext>
            </a:extLst>
          </p:cNvPr>
          <p:cNvSpPr/>
          <p:nvPr/>
        </p:nvSpPr>
        <p:spPr>
          <a:xfrm>
            <a:off x="5535013" y="826059"/>
            <a:ext cx="2239861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E3669D4-C3D9-4A7A-B4FA-C4CAF702322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581995" y="912697"/>
            <a:ext cx="187125" cy="1871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8D252F1-AB90-438E-8D2C-A333BC9CA177}"/>
              </a:ext>
            </a:extLst>
          </p:cNvPr>
          <p:cNvSpPr txBox="1"/>
          <p:nvPr/>
        </p:nvSpPr>
        <p:spPr>
          <a:xfrm>
            <a:off x="5722055" y="867573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по сайту…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F307BC6B-633F-4B21-A6E7-5A0CF885AA0C}"/>
              </a:ext>
            </a:extLst>
          </p:cNvPr>
          <p:cNvSpPr/>
          <p:nvPr/>
        </p:nvSpPr>
        <p:spPr>
          <a:xfrm>
            <a:off x="1055613" y="1382670"/>
            <a:ext cx="10068277" cy="54528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1BBB121A-1CCA-4144-8DDB-EB37131C9A71}"/>
              </a:ext>
            </a:extLst>
          </p:cNvPr>
          <p:cNvSpPr/>
          <p:nvPr/>
        </p:nvSpPr>
        <p:spPr>
          <a:xfrm>
            <a:off x="1089548" y="2829840"/>
            <a:ext cx="3102061" cy="3079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0048C7-C910-4CB3-9103-F2A8ED39EBEF}"/>
              </a:ext>
            </a:extLst>
          </p:cNvPr>
          <p:cNvSpPr txBox="1"/>
          <p:nvPr/>
        </p:nvSpPr>
        <p:spPr>
          <a:xfrm>
            <a:off x="2058727" y="279170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Футбол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31F52645-4E04-4CE6-BDB1-07427A1683F8}"/>
              </a:ext>
            </a:extLst>
          </p:cNvPr>
          <p:cNvSpPr/>
          <p:nvPr/>
        </p:nvSpPr>
        <p:spPr>
          <a:xfrm>
            <a:off x="1137345" y="3102466"/>
            <a:ext cx="2983180" cy="13768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9025486-59F6-409D-ACBD-F2A6B7B807B0}"/>
              </a:ext>
            </a:extLst>
          </p:cNvPr>
          <p:cNvSpPr/>
          <p:nvPr/>
        </p:nvSpPr>
        <p:spPr>
          <a:xfrm>
            <a:off x="7952594" y="2829840"/>
            <a:ext cx="3102061" cy="3079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7467F1-62B1-4447-8035-129CDA865AA0}"/>
              </a:ext>
            </a:extLst>
          </p:cNvPr>
          <p:cNvSpPr txBox="1"/>
          <p:nvPr/>
        </p:nvSpPr>
        <p:spPr>
          <a:xfrm>
            <a:off x="8921773" y="279170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Баскетбол</a:t>
            </a: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2EE587ED-63F4-4718-91A2-2D372FEED6D9}"/>
              </a:ext>
            </a:extLst>
          </p:cNvPr>
          <p:cNvSpPr/>
          <p:nvPr/>
        </p:nvSpPr>
        <p:spPr>
          <a:xfrm>
            <a:off x="4521071" y="2829840"/>
            <a:ext cx="3102061" cy="3079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21C1F7-C480-488A-B528-6477AD14476E}"/>
              </a:ext>
            </a:extLst>
          </p:cNvPr>
          <p:cNvSpPr txBox="1"/>
          <p:nvPr/>
        </p:nvSpPr>
        <p:spPr>
          <a:xfrm>
            <a:off x="5490250" y="279170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Хоккей</a:t>
            </a:r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4A229A7-D5F3-45B1-AA1A-2AE50AC452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11739" y="1504360"/>
            <a:ext cx="351575" cy="35157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1AE6D04-1D49-4B51-A6F0-A4692EBB0E3B}"/>
              </a:ext>
            </a:extLst>
          </p:cNvPr>
          <p:cNvSpPr txBox="1"/>
          <p:nvPr/>
        </p:nvSpPr>
        <p:spPr>
          <a:xfrm>
            <a:off x="7832736" y="1502394"/>
            <a:ext cx="857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Теннис</a:t>
            </a:r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A172FC59-764D-48F1-9326-4A2FE52B5C4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82475" y="1497823"/>
            <a:ext cx="351575" cy="35157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61576E4-922E-4251-81C0-0D47D88A1BA9}"/>
              </a:ext>
            </a:extLst>
          </p:cNvPr>
          <p:cNvSpPr txBox="1"/>
          <p:nvPr/>
        </p:nvSpPr>
        <p:spPr>
          <a:xfrm>
            <a:off x="5301832" y="1506928"/>
            <a:ext cx="1175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Баскетбол</a:t>
            </a:r>
          </a:p>
        </p:txBody>
      </p:sp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877A087E-68B1-4281-93D4-521D0F5B0EF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03503" y="1484690"/>
            <a:ext cx="332039" cy="33203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549F848-F44E-4D14-B03D-43DE3814DF38}"/>
              </a:ext>
            </a:extLst>
          </p:cNvPr>
          <p:cNvSpPr txBox="1"/>
          <p:nvPr/>
        </p:nvSpPr>
        <p:spPr>
          <a:xfrm>
            <a:off x="9891588" y="1497107"/>
            <a:ext cx="1126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Волейбол</a:t>
            </a: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7EFC55CE-DA14-4522-942B-4C1D2FDC84D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18142" y="1478663"/>
            <a:ext cx="332039" cy="332039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77D1F7A-7B54-42E7-83B7-D3C1E9D24158}"/>
              </a:ext>
            </a:extLst>
          </p:cNvPr>
          <p:cNvSpPr txBox="1"/>
          <p:nvPr/>
        </p:nvSpPr>
        <p:spPr>
          <a:xfrm>
            <a:off x="1508450" y="1473221"/>
            <a:ext cx="88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Футбол</a:t>
            </a: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4FB3AD6E-5107-4CEB-8136-EA62A23E96B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55441" y="1502394"/>
            <a:ext cx="303247" cy="30324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0BD5F5EB-CD0A-4C1B-8D76-1723E05191CA}"/>
              </a:ext>
            </a:extLst>
          </p:cNvPr>
          <p:cNvSpPr txBox="1"/>
          <p:nvPr/>
        </p:nvSpPr>
        <p:spPr>
          <a:xfrm>
            <a:off x="3258688" y="1471172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Хоккей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B0695D-07BF-4526-B735-60848BDCDB1E}"/>
              </a:ext>
            </a:extLst>
          </p:cNvPr>
          <p:cNvSpPr txBox="1"/>
          <p:nvPr/>
        </p:nvSpPr>
        <p:spPr>
          <a:xfrm>
            <a:off x="4914483" y="2239500"/>
            <a:ext cx="249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Популярные события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392351-178E-4967-BCB8-AEEC1FFEE492}"/>
              </a:ext>
            </a:extLst>
          </p:cNvPr>
          <p:cNvSpPr txBox="1"/>
          <p:nvPr/>
        </p:nvSpPr>
        <p:spPr>
          <a:xfrm>
            <a:off x="1538672" y="3102466"/>
            <a:ext cx="2323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А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Команда В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C9B139-9015-4633-AF5A-EDC284330331}"/>
              </a:ext>
            </a:extLst>
          </p:cNvPr>
          <p:cNvSpPr txBox="1"/>
          <p:nvPr/>
        </p:nvSpPr>
        <p:spPr>
          <a:xfrm>
            <a:off x="1838625" y="3466675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5,78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7C09B686-BB04-47B2-BA24-16AE74029D37}"/>
              </a:ext>
            </a:extLst>
          </p:cNvPr>
          <p:cNvSpPr/>
          <p:nvPr/>
        </p:nvSpPr>
        <p:spPr>
          <a:xfrm>
            <a:off x="2518694" y="3481415"/>
            <a:ext cx="673733" cy="22448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3ED4F1-07F8-46D6-A1D8-9DD8AFB4EDB1}"/>
              </a:ext>
            </a:extLst>
          </p:cNvPr>
          <p:cNvSpPr txBox="1"/>
          <p:nvPr/>
        </p:nvSpPr>
        <p:spPr>
          <a:xfrm>
            <a:off x="1813410" y="3281336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Коэф</a:t>
            </a:r>
            <a:r>
              <a:rPr lang="ru-RU" sz="10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C6E23D-4B36-44B1-9B3D-B2C0B15F5B58}"/>
              </a:ext>
            </a:extLst>
          </p:cNvPr>
          <p:cNvSpPr txBox="1"/>
          <p:nvPr/>
        </p:nvSpPr>
        <p:spPr>
          <a:xfrm>
            <a:off x="2549086" y="3270625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Сумма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8BC19A-816E-47F6-B974-89D0C58B0EA4}"/>
              </a:ext>
            </a:extLst>
          </p:cNvPr>
          <p:cNvSpPr txBox="1"/>
          <p:nvPr/>
        </p:nvSpPr>
        <p:spPr>
          <a:xfrm>
            <a:off x="1282486" y="3279926"/>
            <a:ext cx="5693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Исход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092C68-094E-4E06-809A-4C5925085BFD}"/>
              </a:ext>
            </a:extLst>
          </p:cNvPr>
          <p:cNvSpPr txBox="1"/>
          <p:nvPr/>
        </p:nvSpPr>
        <p:spPr>
          <a:xfrm>
            <a:off x="1277508" y="347342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П1</a:t>
            </a:r>
          </a:p>
        </p:txBody>
      </p: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45917D29-C36E-445A-98B8-AA4A3424712F}"/>
              </a:ext>
            </a:extLst>
          </p:cNvPr>
          <p:cNvSpPr/>
          <p:nvPr/>
        </p:nvSpPr>
        <p:spPr>
          <a:xfrm>
            <a:off x="3387444" y="3481415"/>
            <a:ext cx="618546" cy="1916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4E5D8B-2FCC-46EC-BD2B-F884C84DD3A7}"/>
              </a:ext>
            </a:extLst>
          </p:cNvPr>
          <p:cNvSpPr txBox="1"/>
          <p:nvPr/>
        </p:nvSpPr>
        <p:spPr>
          <a:xfrm>
            <a:off x="3341458" y="3473980"/>
            <a:ext cx="981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Поставить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9E6A75-72BF-482D-8CD4-11133E4922F0}"/>
              </a:ext>
            </a:extLst>
          </p:cNvPr>
          <p:cNvSpPr txBox="1"/>
          <p:nvPr/>
        </p:nvSpPr>
        <p:spPr>
          <a:xfrm>
            <a:off x="1847777" y="377435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5,78</a:t>
            </a:r>
          </a:p>
        </p:txBody>
      </p: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412E403C-1183-45D7-A421-7894A4A48F2B}"/>
              </a:ext>
            </a:extLst>
          </p:cNvPr>
          <p:cNvSpPr/>
          <p:nvPr/>
        </p:nvSpPr>
        <p:spPr>
          <a:xfrm>
            <a:off x="2527846" y="3789097"/>
            <a:ext cx="673733" cy="22448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D538D1-82A6-4783-8D03-D0BB4D2F1C79}"/>
              </a:ext>
            </a:extLst>
          </p:cNvPr>
          <p:cNvSpPr txBox="1"/>
          <p:nvPr/>
        </p:nvSpPr>
        <p:spPr>
          <a:xfrm>
            <a:off x="1284281" y="3774357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П2</a:t>
            </a:r>
          </a:p>
        </p:txBody>
      </p:sp>
      <p:sp>
        <p:nvSpPr>
          <p:cNvPr id="100" name="Прямоугольник: скругленные углы 99">
            <a:extLst>
              <a:ext uri="{FF2B5EF4-FFF2-40B4-BE49-F238E27FC236}">
                <a16:creationId xmlns:a16="http://schemas.microsoft.com/office/drawing/2014/main" id="{A7EFB072-D4F3-4549-AAC1-0612FA9B25D1}"/>
              </a:ext>
            </a:extLst>
          </p:cNvPr>
          <p:cNvSpPr/>
          <p:nvPr/>
        </p:nvSpPr>
        <p:spPr>
          <a:xfrm>
            <a:off x="3391032" y="3799587"/>
            <a:ext cx="618546" cy="1916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B17E94C-6E44-4912-93C7-8FA408A253AE}"/>
              </a:ext>
            </a:extLst>
          </p:cNvPr>
          <p:cNvSpPr txBox="1"/>
          <p:nvPr/>
        </p:nvSpPr>
        <p:spPr>
          <a:xfrm>
            <a:off x="1847777" y="4089784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5,78</a:t>
            </a:r>
          </a:p>
        </p:txBody>
      </p:sp>
      <p:sp>
        <p:nvSpPr>
          <p:cNvPr id="97" name="Прямоугольник: скругленные углы 96">
            <a:extLst>
              <a:ext uri="{FF2B5EF4-FFF2-40B4-BE49-F238E27FC236}">
                <a16:creationId xmlns:a16="http://schemas.microsoft.com/office/drawing/2014/main" id="{2E6EDE1D-0875-45CB-A08E-A1DDECF6640D}"/>
              </a:ext>
            </a:extLst>
          </p:cNvPr>
          <p:cNvSpPr/>
          <p:nvPr/>
        </p:nvSpPr>
        <p:spPr>
          <a:xfrm>
            <a:off x="2527846" y="4104524"/>
            <a:ext cx="673733" cy="22448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B0D8BB-2528-4163-BA56-686CF9E10208}"/>
              </a:ext>
            </a:extLst>
          </p:cNvPr>
          <p:cNvSpPr txBox="1"/>
          <p:nvPr/>
        </p:nvSpPr>
        <p:spPr>
          <a:xfrm>
            <a:off x="1286660" y="4096532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</a:p>
        </p:txBody>
      </p:sp>
      <p:sp>
        <p:nvSpPr>
          <p:cNvPr id="101" name="Прямоугольник: скругленные углы 100">
            <a:extLst>
              <a:ext uri="{FF2B5EF4-FFF2-40B4-BE49-F238E27FC236}">
                <a16:creationId xmlns:a16="http://schemas.microsoft.com/office/drawing/2014/main" id="{CA995175-6B10-4041-B38E-D1757EBD31A6}"/>
              </a:ext>
            </a:extLst>
          </p:cNvPr>
          <p:cNvSpPr/>
          <p:nvPr/>
        </p:nvSpPr>
        <p:spPr>
          <a:xfrm>
            <a:off x="3399432" y="4114159"/>
            <a:ext cx="618546" cy="1916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6D1ABAC-EB18-447C-B704-A99D6AC98E9A}"/>
              </a:ext>
            </a:extLst>
          </p:cNvPr>
          <p:cNvSpPr txBox="1"/>
          <p:nvPr/>
        </p:nvSpPr>
        <p:spPr>
          <a:xfrm>
            <a:off x="3369964" y="3758156"/>
            <a:ext cx="981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Поставить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A1EE9F-9F5B-44AF-B9C1-F2CB43239B60}"/>
              </a:ext>
            </a:extLst>
          </p:cNvPr>
          <p:cNvSpPr txBox="1"/>
          <p:nvPr/>
        </p:nvSpPr>
        <p:spPr>
          <a:xfrm>
            <a:off x="3369964" y="4073583"/>
            <a:ext cx="981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Поставить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15481D8D-A2F5-4101-8F53-A7608CF1459E}"/>
              </a:ext>
            </a:extLst>
          </p:cNvPr>
          <p:cNvSpPr/>
          <p:nvPr/>
        </p:nvSpPr>
        <p:spPr>
          <a:xfrm>
            <a:off x="1131554" y="4566902"/>
            <a:ext cx="2983180" cy="13501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: скругленные углы 102">
            <a:extLst>
              <a:ext uri="{FF2B5EF4-FFF2-40B4-BE49-F238E27FC236}">
                <a16:creationId xmlns:a16="http://schemas.microsoft.com/office/drawing/2014/main" id="{23260382-9308-4C13-AB9E-B15168DD3F36}"/>
              </a:ext>
            </a:extLst>
          </p:cNvPr>
          <p:cNvSpPr/>
          <p:nvPr/>
        </p:nvSpPr>
        <p:spPr>
          <a:xfrm>
            <a:off x="4572539" y="3111163"/>
            <a:ext cx="2983180" cy="13768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4F4E977C-FB45-481B-8F8B-CB60C2C105B9}"/>
              </a:ext>
            </a:extLst>
          </p:cNvPr>
          <p:cNvSpPr/>
          <p:nvPr/>
        </p:nvSpPr>
        <p:spPr>
          <a:xfrm>
            <a:off x="8012034" y="3111163"/>
            <a:ext cx="2983180" cy="13768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: скругленные углы 104">
            <a:extLst>
              <a:ext uri="{FF2B5EF4-FFF2-40B4-BE49-F238E27FC236}">
                <a16:creationId xmlns:a16="http://schemas.microsoft.com/office/drawing/2014/main" id="{2C708881-9116-403D-9A33-9737A30ACA93}"/>
              </a:ext>
            </a:extLst>
          </p:cNvPr>
          <p:cNvSpPr/>
          <p:nvPr/>
        </p:nvSpPr>
        <p:spPr>
          <a:xfrm>
            <a:off x="4580511" y="4560278"/>
            <a:ext cx="2983180" cy="13501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: скругленные углы 105">
            <a:extLst>
              <a:ext uri="{FF2B5EF4-FFF2-40B4-BE49-F238E27FC236}">
                <a16:creationId xmlns:a16="http://schemas.microsoft.com/office/drawing/2014/main" id="{1505C16A-DE4B-4634-88E7-5BBEB7DFE342}"/>
              </a:ext>
            </a:extLst>
          </p:cNvPr>
          <p:cNvSpPr/>
          <p:nvPr/>
        </p:nvSpPr>
        <p:spPr>
          <a:xfrm>
            <a:off x="8012034" y="4569259"/>
            <a:ext cx="2983180" cy="13501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41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4163B8-E19A-4ADB-AC3C-791474C01FC1}"/>
              </a:ext>
            </a:extLst>
          </p:cNvPr>
          <p:cNvSpPr/>
          <p:nvPr/>
        </p:nvSpPr>
        <p:spPr>
          <a:xfrm>
            <a:off x="949353" y="729842"/>
            <a:ext cx="10268125" cy="53983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B5043D44-E89D-47A7-ACF0-45F2AB250AD2}"/>
              </a:ext>
            </a:extLst>
          </p:cNvPr>
          <p:cNvSpPr/>
          <p:nvPr/>
        </p:nvSpPr>
        <p:spPr>
          <a:xfrm>
            <a:off x="1048878" y="1382671"/>
            <a:ext cx="3670904" cy="13697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950D54-8B25-40AE-87EC-882BD0DE362D}"/>
              </a:ext>
            </a:extLst>
          </p:cNvPr>
          <p:cNvSpPr/>
          <p:nvPr/>
        </p:nvSpPr>
        <p:spPr>
          <a:xfrm>
            <a:off x="961937" y="729842"/>
            <a:ext cx="10268125" cy="5452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CE6FF-58C3-4760-907D-D8E85DAACD7B}"/>
              </a:ext>
            </a:extLst>
          </p:cNvPr>
          <p:cNvSpPr txBox="1"/>
          <p:nvPr/>
        </p:nvSpPr>
        <p:spPr>
          <a:xfrm>
            <a:off x="1263941" y="802427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CoolBet</a:t>
            </a:r>
            <a:endParaRPr lang="ru-RU" sz="2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80662-86EF-413A-A428-64DC8338E6B7}"/>
              </a:ext>
            </a:extLst>
          </p:cNvPr>
          <p:cNvSpPr txBox="1"/>
          <p:nvPr/>
        </p:nvSpPr>
        <p:spPr>
          <a:xfrm>
            <a:off x="2717853" y="828908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Новости	  Акции	  О нас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F8A1F8A-A501-407B-BC76-6BFC7CA93F8C}"/>
              </a:ext>
            </a:extLst>
          </p:cNvPr>
          <p:cNvSpPr/>
          <p:nvPr/>
        </p:nvSpPr>
        <p:spPr>
          <a:xfrm>
            <a:off x="8354216" y="826059"/>
            <a:ext cx="2239861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0C29F14-5C7F-4447-AF06-5CD031A411FD}"/>
              </a:ext>
            </a:extLst>
          </p:cNvPr>
          <p:cNvSpPr/>
          <p:nvPr/>
        </p:nvSpPr>
        <p:spPr>
          <a:xfrm>
            <a:off x="9386063" y="887627"/>
            <a:ext cx="1098958" cy="2154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Пополнить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D6943-4D9B-423B-BBCA-005EC1667B15}"/>
              </a:ext>
            </a:extLst>
          </p:cNvPr>
          <p:cNvSpPr txBox="1"/>
          <p:nvPr/>
        </p:nvSpPr>
        <p:spPr>
          <a:xfrm>
            <a:off x="8514811" y="856835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0,00 у.е.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97E6F4E-7664-420C-A1EE-7717BE5A7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921924" y="799419"/>
            <a:ext cx="365070" cy="36507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D70ED112-BEF6-45AA-AA95-8F429EF8A77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728522" y="837385"/>
            <a:ext cx="307778" cy="307778"/>
          </a:xfrm>
          <a:prstGeom prst="rect">
            <a:avLst/>
          </a:prstGeom>
        </p:spPr>
      </p:pic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689F9FAF-1BEF-47E0-8CEF-F273DC55F2A4}"/>
              </a:ext>
            </a:extLst>
          </p:cNvPr>
          <p:cNvSpPr/>
          <p:nvPr/>
        </p:nvSpPr>
        <p:spPr>
          <a:xfrm>
            <a:off x="5535013" y="826059"/>
            <a:ext cx="2239861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E3669D4-C3D9-4A7A-B4FA-C4CAF702322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581995" y="912697"/>
            <a:ext cx="187125" cy="1871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8D252F1-AB90-438E-8D2C-A333BC9CA177}"/>
              </a:ext>
            </a:extLst>
          </p:cNvPr>
          <p:cNvSpPr txBox="1"/>
          <p:nvPr/>
        </p:nvSpPr>
        <p:spPr>
          <a:xfrm>
            <a:off x="5722055" y="867573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по сайту…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CD69916-298F-4321-A7B3-F08FF32124B0}"/>
              </a:ext>
            </a:extLst>
          </p:cNvPr>
          <p:cNvSpPr txBox="1"/>
          <p:nvPr/>
        </p:nvSpPr>
        <p:spPr>
          <a:xfrm>
            <a:off x="1155699" y="1602815"/>
            <a:ext cx="3379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Кукушкин </a:t>
            </a:r>
            <a:b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Владислав </a:t>
            </a:r>
            <a:b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Владимирович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D876239B-7144-4C72-8F4D-8B246606C0D5}"/>
              </a:ext>
            </a:extLst>
          </p:cNvPr>
          <p:cNvSpPr/>
          <p:nvPr/>
        </p:nvSpPr>
        <p:spPr>
          <a:xfrm>
            <a:off x="1048878" y="2962089"/>
            <a:ext cx="3670904" cy="19978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49917A-DCB3-460E-80B0-D4F1CD2585B0}"/>
              </a:ext>
            </a:extLst>
          </p:cNvPr>
          <p:cNvSpPr txBox="1"/>
          <p:nvPr/>
        </p:nvSpPr>
        <p:spPr>
          <a:xfrm>
            <a:off x="1155700" y="3112679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Баланс</a:t>
            </a:r>
            <a:r>
              <a:rPr lang="ru-RU" dirty="0"/>
              <a:t>:</a:t>
            </a:r>
          </a:p>
        </p:txBody>
      </p:sp>
      <p:sp>
        <p:nvSpPr>
          <p:cNvPr id="146" name="Прямоугольник: скругленные углы 145">
            <a:extLst>
              <a:ext uri="{FF2B5EF4-FFF2-40B4-BE49-F238E27FC236}">
                <a16:creationId xmlns:a16="http://schemas.microsoft.com/office/drawing/2014/main" id="{A0D7371E-709A-4AF2-9AFC-61E269E46D53}"/>
              </a:ext>
            </a:extLst>
          </p:cNvPr>
          <p:cNvSpPr/>
          <p:nvPr/>
        </p:nvSpPr>
        <p:spPr>
          <a:xfrm>
            <a:off x="2252406" y="3109762"/>
            <a:ext cx="1292221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: скругленные углы 146">
            <a:extLst>
              <a:ext uri="{FF2B5EF4-FFF2-40B4-BE49-F238E27FC236}">
                <a16:creationId xmlns:a16="http://schemas.microsoft.com/office/drawing/2014/main" id="{CE31A4D0-C6E8-4FAC-9AE8-A497624FA041}"/>
              </a:ext>
            </a:extLst>
          </p:cNvPr>
          <p:cNvSpPr/>
          <p:nvPr/>
        </p:nvSpPr>
        <p:spPr>
          <a:xfrm>
            <a:off x="1268721" y="3673309"/>
            <a:ext cx="3183206" cy="3385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Пополнить</a:t>
            </a:r>
            <a:endParaRPr lang="ru-RU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BE80B11-4B64-4AE8-A384-281F39F5F842}"/>
              </a:ext>
            </a:extLst>
          </p:cNvPr>
          <p:cNvSpPr txBox="1"/>
          <p:nvPr/>
        </p:nvSpPr>
        <p:spPr>
          <a:xfrm>
            <a:off x="2555994" y="3140538"/>
            <a:ext cx="930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0,00 у.е.</a:t>
            </a: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E1CAB94C-FE72-4D88-B7D0-3FB9A08C7777}"/>
              </a:ext>
            </a:extLst>
          </p:cNvPr>
          <p:cNvSpPr/>
          <p:nvPr/>
        </p:nvSpPr>
        <p:spPr>
          <a:xfrm>
            <a:off x="5198180" y="1391437"/>
            <a:ext cx="5838119" cy="455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1" name="Прямоугольник: скругленные углы 150">
            <a:extLst>
              <a:ext uri="{FF2B5EF4-FFF2-40B4-BE49-F238E27FC236}">
                <a16:creationId xmlns:a16="http://schemas.microsoft.com/office/drawing/2014/main" id="{25DC2162-5DA2-47FD-A158-616DAE04B0FF}"/>
              </a:ext>
            </a:extLst>
          </p:cNvPr>
          <p:cNvSpPr/>
          <p:nvPr/>
        </p:nvSpPr>
        <p:spPr>
          <a:xfrm>
            <a:off x="1268720" y="4384529"/>
            <a:ext cx="3183205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Вывести</a:t>
            </a:r>
            <a:endParaRPr lang="ru-RU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E2DBE5C-45E2-4EBF-B21B-CFECCCA2F943}"/>
              </a:ext>
            </a:extLst>
          </p:cNvPr>
          <p:cNvSpPr txBox="1"/>
          <p:nvPr/>
        </p:nvSpPr>
        <p:spPr>
          <a:xfrm>
            <a:off x="5252242" y="1418149"/>
            <a:ext cx="190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История ставок:</a:t>
            </a: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E0CE8B20-9628-4702-A612-64C89E965745}"/>
              </a:ext>
            </a:extLst>
          </p:cNvPr>
          <p:cNvSpPr/>
          <p:nvPr/>
        </p:nvSpPr>
        <p:spPr>
          <a:xfrm>
            <a:off x="5208091" y="1834812"/>
            <a:ext cx="5828208" cy="568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68A53CA-9A1E-4654-91C0-2A3A9078560A}"/>
              </a:ext>
            </a:extLst>
          </p:cNvPr>
          <p:cNvSpPr txBox="1"/>
          <p:nvPr/>
        </p:nvSpPr>
        <p:spPr>
          <a:xfrm>
            <a:off x="5188429" y="1842442"/>
            <a:ext cx="237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А 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В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5C0B37F-0BB2-42DA-BAA1-50DAB7C473E0}"/>
              </a:ext>
            </a:extLst>
          </p:cNvPr>
          <p:cNvSpPr txBox="1"/>
          <p:nvPr/>
        </p:nvSpPr>
        <p:spPr>
          <a:xfrm>
            <a:off x="5188428" y="2041603"/>
            <a:ext cx="5845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Победа Команда А        </a:t>
            </a:r>
            <a:r>
              <a:rPr lang="ru-RU" sz="1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коэф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.: 1,07	ставка: 1204 у.е. - выигрыш 1 288,28 у.е.</a:t>
            </a:r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31D43495-6475-4B87-8984-F24571A0101D}"/>
              </a:ext>
            </a:extLst>
          </p:cNvPr>
          <p:cNvSpPr/>
          <p:nvPr/>
        </p:nvSpPr>
        <p:spPr>
          <a:xfrm>
            <a:off x="5214383" y="2410882"/>
            <a:ext cx="5828208" cy="568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43B6D20-58AA-4B69-B233-32F628263AB7}"/>
              </a:ext>
            </a:extLst>
          </p:cNvPr>
          <p:cNvSpPr txBox="1"/>
          <p:nvPr/>
        </p:nvSpPr>
        <p:spPr>
          <a:xfrm>
            <a:off x="5185596" y="2450583"/>
            <a:ext cx="237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А 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В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E191F87-759F-4472-9D71-3928EF264526}"/>
              </a:ext>
            </a:extLst>
          </p:cNvPr>
          <p:cNvSpPr txBox="1"/>
          <p:nvPr/>
        </p:nvSpPr>
        <p:spPr>
          <a:xfrm>
            <a:off x="5185595" y="2649744"/>
            <a:ext cx="5845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Победа Команда В        </a:t>
            </a:r>
            <a:r>
              <a:rPr lang="ru-RU" sz="1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коэф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.: 3,54	ставка: 205 у.е. - проигрыш 205 у.е.</a:t>
            </a:r>
          </a:p>
        </p:txBody>
      </p:sp>
      <p:sp>
        <p:nvSpPr>
          <p:cNvPr id="174" name="Прямоугольник: скругленные углы 173">
            <a:extLst>
              <a:ext uri="{FF2B5EF4-FFF2-40B4-BE49-F238E27FC236}">
                <a16:creationId xmlns:a16="http://schemas.microsoft.com/office/drawing/2014/main" id="{5E3DE1BF-406D-499C-94C8-569BEF908A2E}"/>
              </a:ext>
            </a:extLst>
          </p:cNvPr>
          <p:cNvSpPr/>
          <p:nvPr/>
        </p:nvSpPr>
        <p:spPr>
          <a:xfrm>
            <a:off x="1048878" y="5332592"/>
            <a:ext cx="3597013" cy="3969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Black" panose="020B0A04020102020204" pitchFamily="34" charset="0"/>
              </a:rPr>
              <a:t>Создать новое событие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175" name="Прямоугольник: скругленные углы 174">
            <a:extLst>
              <a:ext uri="{FF2B5EF4-FFF2-40B4-BE49-F238E27FC236}">
                <a16:creationId xmlns:a16="http://schemas.microsoft.com/office/drawing/2014/main" id="{FF181742-E428-405B-8A32-83582778D393}"/>
              </a:ext>
            </a:extLst>
          </p:cNvPr>
          <p:cNvSpPr/>
          <p:nvPr/>
        </p:nvSpPr>
        <p:spPr>
          <a:xfrm>
            <a:off x="3436096" y="1679065"/>
            <a:ext cx="1098958" cy="3278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Выйти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37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4163B8-E19A-4ADB-AC3C-791474C01FC1}"/>
              </a:ext>
            </a:extLst>
          </p:cNvPr>
          <p:cNvSpPr/>
          <p:nvPr/>
        </p:nvSpPr>
        <p:spPr>
          <a:xfrm>
            <a:off x="949353" y="729842"/>
            <a:ext cx="10268125" cy="53983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B5043D44-E89D-47A7-ACF0-45F2AB250AD2}"/>
              </a:ext>
            </a:extLst>
          </p:cNvPr>
          <p:cNvSpPr/>
          <p:nvPr/>
        </p:nvSpPr>
        <p:spPr>
          <a:xfrm>
            <a:off x="1048877" y="1382671"/>
            <a:ext cx="10090177" cy="45626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950D54-8B25-40AE-87EC-882BD0DE362D}"/>
              </a:ext>
            </a:extLst>
          </p:cNvPr>
          <p:cNvSpPr/>
          <p:nvPr/>
        </p:nvSpPr>
        <p:spPr>
          <a:xfrm>
            <a:off x="961937" y="729842"/>
            <a:ext cx="10268125" cy="5452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CE6FF-58C3-4760-907D-D8E85DAACD7B}"/>
              </a:ext>
            </a:extLst>
          </p:cNvPr>
          <p:cNvSpPr txBox="1"/>
          <p:nvPr/>
        </p:nvSpPr>
        <p:spPr>
          <a:xfrm>
            <a:off x="1263941" y="802427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CoolBet</a:t>
            </a:r>
            <a:endParaRPr lang="ru-RU" sz="2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80662-86EF-413A-A428-64DC8338E6B7}"/>
              </a:ext>
            </a:extLst>
          </p:cNvPr>
          <p:cNvSpPr txBox="1"/>
          <p:nvPr/>
        </p:nvSpPr>
        <p:spPr>
          <a:xfrm>
            <a:off x="2717853" y="828908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Новости	  Акции	  О нас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F8A1F8A-A501-407B-BC76-6BFC7CA93F8C}"/>
              </a:ext>
            </a:extLst>
          </p:cNvPr>
          <p:cNvSpPr/>
          <p:nvPr/>
        </p:nvSpPr>
        <p:spPr>
          <a:xfrm>
            <a:off x="8354216" y="826059"/>
            <a:ext cx="2239861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0C29F14-5C7F-4447-AF06-5CD031A411FD}"/>
              </a:ext>
            </a:extLst>
          </p:cNvPr>
          <p:cNvSpPr/>
          <p:nvPr/>
        </p:nvSpPr>
        <p:spPr>
          <a:xfrm>
            <a:off x="9386063" y="887627"/>
            <a:ext cx="1098958" cy="2154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Пополнить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D6943-4D9B-423B-BBCA-005EC1667B15}"/>
              </a:ext>
            </a:extLst>
          </p:cNvPr>
          <p:cNvSpPr txBox="1"/>
          <p:nvPr/>
        </p:nvSpPr>
        <p:spPr>
          <a:xfrm>
            <a:off x="8514811" y="856835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0,00 у.е.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97E6F4E-7664-420C-A1EE-7717BE5A7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921924" y="799419"/>
            <a:ext cx="365070" cy="36507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D70ED112-BEF6-45AA-AA95-8F429EF8A77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728522" y="837385"/>
            <a:ext cx="307778" cy="307778"/>
          </a:xfrm>
          <a:prstGeom prst="rect">
            <a:avLst/>
          </a:prstGeom>
        </p:spPr>
      </p:pic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689F9FAF-1BEF-47E0-8CEF-F273DC55F2A4}"/>
              </a:ext>
            </a:extLst>
          </p:cNvPr>
          <p:cNvSpPr/>
          <p:nvPr/>
        </p:nvSpPr>
        <p:spPr>
          <a:xfrm>
            <a:off x="5535013" y="826059"/>
            <a:ext cx="2239861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E3669D4-C3D9-4A7A-B4FA-C4CAF702322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581995" y="912697"/>
            <a:ext cx="187125" cy="1871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8D252F1-AB90-438E-8D2C-A333BC9CA177}"/>
              </a:ext>
            </a:extLst>
          </p:cNvPr>
          <p:cNvSpPr txBox="1"/>
          <p:nvPr/>
        </p:nvSpPr>
        <p:spPr>
          <a:xfrm>
            <a:off x="5722055" y="867573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по сайту…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8BFB0F-7BBA-45F8-AD43-DE3FF96B1117}"/>
              </a:ext>
            </a:extLst>
          </p:cNvPr>
          <p:cNvSpPr txBox="1"/>
          <p:nvPr/>
        </p:nvSpPr>
        <p:spPr>
          <a:xfrm>
            <a:off x="1301224" y="2493648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Наименование команды №1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62150FD-CC69-4919-8ABA-CE4A3240BB38}"/>
              </a:ext>
            </a:extLst>
          </p:cNvPr>
          <p:cNvSpPr/>
          <p:nvPr/>
        </p:nvSpPr>
        <p:spPr>
          <a:xfrm>
            <a:off x="1321141" y="2777158"/>
            <a:ext cx="2719400" cy="3173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8B103-8033-4A76-81D0-B99B14EF1AB5}"/>
              </a:ext>
            </a:extLst>
          </p:cNvPr>
          <p:cNvSpPr txBox="1"/>
          <p:nvPr/>
        </p:nvSpPr>
        <p:spPr>
          <a:xfrm>
            <a:off x="4445659" y="1441508"/>
            <a:ext cx="3275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нового события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8B057D-4C51-444C-A3DC-CF0F6A2999FB}"/>
              </a:ext>
            </a:extLst>
          </p:cNvPr>
          <p:cNvSpPr txBox="1"/>
          <p:nvPr/>
        </p:nvSpPr>
        <p:spPr>
          <a:xfrm>
            <a:off x="4555122" y="2493648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Наименование команды №2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0C2BC8F5-56C3-49ED-A178-FC3D2C5566CE}"/>
              </a:ext>
            </a:extLst>
          </p:cNvPr>
          <p:cNvSpPr/>
          <p:nvPr/>
        </p:nvSpPr>
        <p:spPr>
          <a:xfrm>
            <a:off x="4575039" y="2777158"/>
            <a:ext cx="2719400" cy="3391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5DD872-B2A2-4AF6-AE34-D65A135B0F72}"/>
              </a:ext>
            </a:extLst>
          </p:cNvPr>
          <p:cNvSpPr txBox="1"/>
          <p:nvPr/>
        </p:nvSpPr>
        <p:spPr>
          <a:xfrm>
            <a:off x="7774874" y="2491098"/>
            <a:ext cx="1540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событие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75F250CD-EC7F-4D24-8B99-17C372D09A27}"/>
              </a:ext>
            </a:extLst>
          </p:cNvPr>
          <p:cNvSpPr/>
          <p:nvPr/>
        </p:nvSpPr>
        <p:spPr>
          <a:xfrm>
            <a:off x="7794791" y="2774607"/>
            <a:ext cx="3017168" cy="10349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49289F-B832-4423-8766-352A23B06EFF}"/>
              </a:ext>
            </a:extLst>
          </p:cNvPr>
          <p:cNvSpPr txBox="1"/>
          <p:nvPr/>
        </p:nvSpPr>
        <p:spPr>
          <a:xfrm>
            <a:off x="1281307" y="3125590"/>
            <a:ext cx="1386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Открытие ставок</a:t>
            </a: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E78F22D6-5268-4484-98E3-D9C398791E3A}"/>
              </a:ext>
            </a:extLst>
          </p:cNvPr>
          <p:cNvSpPr/>
          <p:nvPr/>
        </p:nvSpPr>
        <p:spPr>
          <a:xfrm>
            <a:off x="1301224" y="3409100"/>
            <a:ext cx="2719400" cy="3391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8CB99D-D0C6-4FF4-8816-FA57ABD1FF89}"/>
              </a:ext>
            </a:extLst>
          </p:cNvPr>
          <p:cNvSpPr txBox="1"/>
          <p:nvPr/>
        </p:nvSpPr>
        <p:spPr>
          <a:xfrm>
            <a:off x="4584629" y="3125590"/>
            <a:ext cx="1373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Закрытие ставок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74AB3902-0A78-43F4-BD98-34B7E48B45EB}"/>
              </a:ext>
            </a:extLst>
          </p:cNvPr>
          <p:cNvSpPr/>
          <p:nvPr/>
        </p:nvSpPr>
        <p:spPr>
          <a:xfrm>
            <a:off x="4604546" y="3409100"/>
            <a:ext cx="2719400" cy="3391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FA42B0-D83D-4D17-927D-FC16EC1C7490}"/>
              </a:ext>
            </a:extLst>
          </p:cNvPr>
          <p:cNvSpPr txBox="1"/>
          <p:nvPr/>
        </p:nvSpPr>
        <p:spPr>
          <a:xfrm>
            <a:off x="1322317" y="4361787"/>
            <a:ext cx="1689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Победа команды №1</a:t>
            </a: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AE59035D-BA7D-453C-9593-7A5E00D351FF}"/>
              </a:ext>
            </a:extLst>
          </p:cNvPr>
          <p:cNvSpPr/>
          <p:nvPr/>
        </p:nvSpPr>
        <p:spPr>
          <a:xfrm>
            <a:off x="1342234" y="4645297"/>
            <a:ext cx="2719400" cy="3391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69523FE-1A1F-47F2-9FAF-3188FF09617C}"/>
              </a:ext>
            </a:extLst>
          </p:cNvPr>
          <p:cNvSpPr txBox="1"/>
          <p:nvPr/>
        </p:nvSpPr>
        <p:spPr>
          <a:xfrm>
            <a:off x="5051771" y="3820273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Коэффициенты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F1B501-5A0E-4516-B653-CD7C4CE9F405}"/>
              </a:ext>
            </a:extLst>
          </p:cNvPr>
          <p:cNvSpPr txBox="1"/>
          <p:nvPr/>
        </p:nvSpPr>
        <p:spPr>
          <a:xfrm>
            <a:off x="4601740" y="4370456"/>
            <a:ext cx="1689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Победа команды №2</a:t>
            </a:r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83501482-AF71-4FDE-A014-856258D388C9}"/>
              </a:ext>
            </a:extLst>
          </p:cNvPr>
          <p:cNvSpPr/>
          <p:nvPr/>
        </p:nvSpPr>
        <p:spPr>
          <a:xfrm>
            <a:off x="4621657" y="4653966"/>
            <a:ext cx="2719400" cy="3391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EC3CCA-2CA4-46BD-962A-1EB30B51B8C6}"/>
              </a:ext>
            </a:extLst>
          </p:cNvPr>
          <p:cNvSpPr txBox="1"/>
          <p:nvPr/>
        </p:nvSpPr>
        <p:spPr>
          <a:xfrm>
            <a:off x="7881163" y="4370456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Ничья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BA318EFD-C1A6-40E2-902E-07E8201E85C4}"/>
              </a:ext>
            </a:extLst>
          </p:cNvPr>
          <p:cNvSpPr/>
          <p:nvPr/>
        </p:nvSpPr>
        <p:spPr>
          <a:xfrm>
            <a:off x="7901080" y="4653966"/>
            <a:ext cx="2719400" cy="3391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A95DE2E-F9DF-44EF-B207-DD6DD790A7A5}"/>
              </a:ext>
            </a:extLst>
          </p:cNvPr>
          <p:cNvCxnSpPr/>
          <p:nvPr/>
        </p:nvCxnSpPr>
        <p:spPr>
          <a:xfrm>
            <a:off x="1048877" y="1841618"/>
            <a:ext cx="10090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8822C528-85EC-482E-BAC9-D179C4E3506D}"/>
              </a:ext>
            </a:extLst>
          </p:cNvPr>
          <p:cNvSpPr/>
          <p:nvPr/>
        </p:nvSpPr>
        <p:spPr>
          <a:xfrm>
            <a:off x="4347883" y="5360027"/>
            <a:ext cx="3597013" cy="39697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Black" panose="020B0A04020102020204" pitchFamily="34" charset="0"/>
              </a:rPr>
              <a:t>Создать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ABE569-8E37-4B51-9009-8E9E7A8EB905}"/>
              </a:ext>
            </a:extLst>
          </p:cNvPr>
          <p:cNvSpPr txBox="1"/>
          <p:nvPr/>
        </p:nvSpPr>
        <p:spPr>
          <a:xfrm>
            <a:off x="1281307" y="1847412"/>
            <a:ext cx="2525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Категория (футбол, хоккей и др.)</a:t>
            </a:r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FC846D80-E84A-4913-A1F7-58BA995A69B5}"/>
              </a:ext>
            </a:extLst>
          </p:cNvPr>
          <p:cNvSpPr/>
          <p:nvPr/>
        </p:nvSpPr>
        <p:spPr>
          <a:xfrm>
            <a:off x="1301224" y="2130922"/>
            <a:ext cx="2719400" cy="3173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9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4163B8-E19A-4ADB-AC3C-791474C01FC1}"/>
              </a:ext>
            </a:extLst>
          </p:cNvPr>
          <p:cNvSpPr/>
          <p:nvPr/>
        </p:nvSpPr>
        <p:spPr>
          <a:xfrm>
            <a:off x="428947" y="757551"/>
            <a:ext cx="2735956" cy="53983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950D54-8B25-40AE-87EC-882BD0DE362D}"/>
              </a:ext>
            </a:extLst>
          </p:cNvPr>
          <p:cNvSpPr/>
          <p:nvPr/>
        </p:nvSpPr>
        <p:spPr>
          <a:xfrm>
            <a:off x="441530" y="757551"/>
            <a:ext cx="2723373" cy="5452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CE6FF-58C3-4760-907D-D8E85DAACD7B}"/>
              </a:ext>
            </a:extLst>
          </p:cNvPr>
          <p:cNvSpPr txBox="1"/>
          <p:nvPr/>
        </p:nvSpPr>
        <p:spPr>
          <a:xfrm>
            <a:off x="743534" y="830136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CoolBet</a:t>
            </a:r>
            <a:endParaRPr lang="ru-RU" sz="2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3" name="Знак ''минус'' 22">
            <a:extLst>
              <a:ext uri="{FF2B5EF4-FFF2-40B4-BE49-F238E27FC236}">
                <a16:creationId xmlns:a16="http://schemas.microsoft.com/office/drawing/2014/main" id="{95BF001B-BAC2-4B34-A4A1-3B14F58CB07F}"/>
              </a:ext>
            </a:extLst>
          </p:cNvPr>
          <p:cNvSpPr/>
          <p:nvPr/>
        </p:nvSpPr>
        <p:spPr>
          <a:xfrm>
            <a:off x="454115" y="901509"/>
            <a:ext cx="360726" cy="58723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нак ''минус'' 23">
            <a:extLst>
              <a:ext uri="{FF2B5EF4-FFF2-40B4-BE49-F238E27FC236}">
                <a16:creationId xmlns:a16="http://schemas.microsoft.com/office/drawing/2014/main" id="{11055DD0-D2EE-455F-AF2D-8D26A8630F2C}"/>
              </a:ext>
            </a:extLst>
          </p:cNvPr>
          <p:cNvSpPr/>
          <p:nvPr/>
        </p:nvSpPr>
        <p:spPr>
          <a:xfrm>
            <a:off x="454115" y="1013482"/>
            <a:ext cx="360726" cy="58723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нак ''минус'' 24">
            <a:extLst>
              <a:ext uri="{FF2B5EF4-FFF2-40B4-BE49-F238E27FC236}">
                <a16:creationId xmlns:a16="http://schemas.microsoft.com/office/drawing/2014/main" id="{D371CE82-C792-4406-9E6F-F11BC0D34051}"/>
              </a:ext>
            </a:extLst>
          </p:cNvPr>
          <p:cNvSpPr/>
          <p:nvPr/>
        </p:nvSpPr>
        <p:spPr>
          <a:xfrm>
            <a:off x="454115" y="1114149"/>
            <a:ext cx="360726" cy="58723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97E6F4E-7664-420C-A1EE-7717BE5A7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734520" y="872784"/>
            <a:ext cx="365070" cy="365070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D9490B2-4DD4-4FB9-8F87-514DB1B3B422}"/>
              </a:ext>
            </a:extLst>
          </p:cNvPr>
          <p:cNvSpPr/>
          <p:nvPr/>
        </p:nvSpPr>
        <p:spPr>
          <a:xfrm>
            <a:off x="441530" y="1302836"/>
            <a:ext cx="2723373" cy="4853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193A2D2-06CE-4AD8-BA1F-5D3B84284000}"/>
              </a:ext>
            </a:extLst>
          </p:cNvPr>
          <p:cNvSpPr/>
          <p:nvPr/>
        </p:nvSpPr>
        <p:spPr>
          <a:xfrm>
            <a:off x="441532" y="1740764"/>
            <a:ext cx="2710788" cy="47269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344053-E72A-4DE9-AC35-54D17CB8A139}"/>
              </a:ext>
            </a:extLst>
          </p:cNvPr>
          <p:cNvSpPr txBox="1"/>
          <p:nvPr/>
        </p:nvSpPr>
        <p:spPr>
          <a:xfrm>
            <a:off x="515756" y="1829624"/>
            <a:ext cx="88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Футбол</a:t>
            </a:r>
          </a:p>
        </p:txBody>
      </p:sp>
      <p:sp>
        <p:nvSpPr>
          <p:cNvPr id="15" name="Стрелка: шеврон 14">
            <a:extLst>
              <a:ext uri="{FF2B5EF4-FFF2-40B4-BE49-F238E27FC236}">
                <a16:creationId xmlns:a16="http://schemas.microsoft.com/office/drawing/2014/main" id="{91C5D926-2409-4AC7-B24A-E9721915792D}"/>
              </a:ext>
            </a:extLst>
          </p:cNvPr>
          <p:cNvSpPr/>
          <p:nvPr/>
        </p:nvSpPr>
        <p:spPr>
          <a:xfrm rot="16200000">
            <a:off x="2821558" y="1880048"/>
            <a:ext cx="159571" cy="216770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91A5EAA-98DF-4318-B526-EA8BEF5E1C3E}"/>
              </a:ext>
            </a:extLst>
          </p:cNvPr>
          <p:cNvSpPr/>
          <p:nvPr/>
        </p:nvSpPr>
        <p:spPr>
          <a:xfrm>
            <a:off x="441532" y="3922690"/>
            <a:ext cx="2723373" cy="47269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BF276F2-D543-4115-BB0E-24A685411AEE}"/>
              </a:ext>
            </a:extLst>
          </p:cNvPr>
          <p:cNvSpPr/>
          <p:nvPr/>
        </p:nvSpPr>
        <p:spPr>
          <a:xfrm>
            <a:off x="428947" y="3458237"/>
            <a:ext cx="2723373" cy="47269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4F85ED-9B64-453A-9E96-0CFB0389F177}"/>
              </a:ext>
            </a:extLst>
          </p:cNvPr>
          <p:cNvSpPr txBox="1"/>
          <p:nvPr/>
        </p:nvSpPr>
        <p:spPr>
          <a:xfrm>
            <a:off x="507413" y="3504696"/>
            <a:ext cx="1175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Баскетбол</a:t>
            </a:r>
          </a:p>
        </p:txBody>
      </p:sp>
      <p:sp>
        <p:nvSpPr>
          <p:cNvPr id="28" name="Стрелка: шеврон 27">
            <a:extLst>
              <a:ext uri="{FF2B5EF4-FFF2-40B4-BE49-F238E27FC236}">
                <a16:creationId xmlns:a16="http://schemas.microsoft.com/office/drawing/2014/main" id="{85F75D15-B21C-40D1-8CF3-20B5E1CE0B46}"/>
              </a:ext>
            </a:extLst>
          </p:cNvPr>
          <p:cNvSpPr/>
          <p:nvPr/>
        </p:nvSpPr>
        <p:spPr>
          <a:xfrm rot="5400000">
            <a:off x="2821558" y="3594996"/>
            <a:ext cx="159571" cy="216770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28484A-E534-4554-9FF2-49F5BE1D8595}"/>
              </a:ext>
            </a:extLst>
          </p:cNvPr>
          <p:cNvSpPr txBox="1"/>
          <p:nvPr/>
        </p:nvSpPr>
        <p:spPr>
          <a:xfrm>
            <a:off x="507413" y="3979916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Хоккей</a:t>
            </a:r>
          </a:p>
        </p:txBody>
      </p:sp>
      <p:sp>
        <p:nvSpPr>
          <p:cNvPr id="32" name="Стрелка: шеврон 31">
            <a:extLst>
              <a:ext uri="{FF2B5EF4-FFF2-40B4-BE49-F238E27FC236}">
                <a16:creationId xmlns:a16="http://schemas.microsoft.com/office/drawing/2014/main" id="{F1B63213-507D-45A1-B1E1-95F579E8369A}"/>
              </a:ext>
            </a:extLst>
          </p:cNvPr>
          <p:cNvSpPr/>
          <p:nvPr/>
        </p:nvSpPr>
        <p:spPr>
          <a:xfrm rot="5400000">
            <a:off x="2821558" y="4070216"/>
            <a:ext cx="159571" cy="216770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F8AD37-6FAD-48C2-8252-CA20434580FB}"/>
              </a:ext>
            </a:extLst>
          </p:cNvPr>
          <p:cNvSpPr txBox="1"/>
          <p:nvPr/>
        </p:nvSpPr>
        <p:spPr>
          <a:xfrm>
            <a:off x="778011" y="2192798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РПЛ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862907-E35D-4F7A-9678-38DB9280D96E}"/>
              </a:ext>
            </a:extLst>
          </p:cNvPr>
          <p:cNvSpPr txBox="1"/>
          <p:nvPr/>
        </p:nvSpPr>
        <p:spPr>
          <a:xfrm>
            <a:off x="778011" y="2455480"/>
            <a:ext cx="1524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Лига чемпионов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006AD2-D95E-4DF2-9711-FFC12CF23FC6}"/>
              </a:ext>
            </a:extLst>
          </p:cNvPr>
          <p:cNvSpPr txBox="1"/>
          <p:nvPr/>
        </p:nvSpPr>
        <p:spPr>
          <a:xfrm>
            <a:off x="775817" y="2770388"/>
            <a:ext cx="1575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Чемпионат мира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DBCD10-FAEB-4B3A-BE7D-2828B6F22F1B}"/>
              </a:ext>
            </a:extLst>
          </p:cNvPr>
          <p:cNvSpPr txBox="1"/>
          <p:nvPr/>
        </p:nvSpPr>
        <p:spPr>
          <a:xfrm>
            <a:off x="814843" y="3105861"/>
            <a:ext cx="754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Другое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4CCFDF3-412B-4E82-B351-39134038B9D5}"/>
              </a:ext>
            </a:extLst>
          </p:cNvPr>
          <p:cNvSpPr/>
          <p:nvPr/>
        </p:nvSpPr>
        <p:spPr>
          <a:xfrm>
            <a:off x="441532" y="4397910"/>
            <a:ext cx="2723373" cy="47269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B14883-B865-47D8-8124-D3C22DB05677}"/>
              </a:ext>
            </a:extLst>
          </p:cNvPr>
          <p:cNvSpPr txBox="1"/>
          <p:nvPr/>
        </p:nvSpPr>
        <p:spPr>
          <a:xfrm>
            <a:off x="507413" y="4446894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Акции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18E44605-C102-455C-A35C-15E88E857137}"/>
              </a:ext>
            </a:extLst>
          </p:cNvPr>
          <p:cNvSpPr/>
          <p:nvPr/>
        </p:nvSpPr>
        <p:spPr>
          <a:xfrm>
            <a:off x="428948" y="4870605"/>
            <a:ext cx="2723373" cy="47269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311830-8817-4BE9-BFB1-69A362A8C345}"/>
              </a:ext>
            </a:extLst>
          </p:cNvPr>
          <p:cNvSpPr txBox="1"/>
          <p:nvPr/>
        </p:nvSpPr>
        <p:spPr>
          <a:xfrm>
            <a:off x="494829" y="4919589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нас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06DD1B4-7972-45E4-82E4-817E1AEE9417}"/>
              </a:ext>
            </a:extLst>
          </p:cNvPr>
          <p:cNvSpPr/>
          <p:nvPr/>
        </p:nvSpPr>
        <p:spPr>
          <a:xfrm>
            <a:off x="428947" y="1272190"/>
            <a:ext cx="2723373" cy="47269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A40005-32FD-4648-91D1-3D550009A9F0}"/>
              </a:ext>
            </a:extLst>
          </p:cNvPr>
          <p:cNvSpPr txBox="1"/>
          <p:nvPr/>
        </p:nvSpPr>
        <p:spPr>
          <a:xfrm>
            <a:off x="494828" y="1321174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Новости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99D3372-AE92-491D-8FBC-CE0DCBE6097C}"/>
              </a:ext>
            </a:extLst>
          </p:cNvPr>
          <p:cNvSpPr/>
          <p:nvPr/>
        </p:nvSpPr>
        <p:spPr>
          <a:xfrm>
            <a:off x="3360044" y="757551"/>
            <a:ext cx="2735956" cy="53983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9D1D9BE6-938E-4058-B727-4C09CF6EED2B}"/>
              </a:ext>
            </a:extLst>
          </p:cNvPr>
          <p:cNvSpPr/>
          <p:nvPr/>
        </p:nvSpPr>
        <p:spPr>
          <a:xfrm>
            <a:off x="3372627" y="757551"/>
            <a:ext cx="2723373" cy="5452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2C5657-914A-4AFB-9672-BCAF143DC77F}"/>
              </a:ext>
            </a:extLst>
          </p:cNvPr>
          <p:cNvSpPr txBox="1"/>
          <p:nvPr/>
        </p:nvSpPr>
        <p:spPr>
          <a:xfrm>
            <a:off x="3674631" y="830136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CoolBet</a:t>
            </a:r>
            <a:endParaRPr lang="ru-RU" sz="2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Знак ''минус'' 49">
            <a:extLst>
              <a:ext uri="{FF2B5EF4-FFF2-40B4-BE49-F238E27FC236}">
                <a16:creationId xmlns:a16="http://schemas.microsoft.com/office/drawing/2014/main" id="{0C704008-0D74-42EF-B53D-8E0D77878786}"/>
              </a:ext>
            </a:extLst>
          </p:cNvPr>
          <p:cNvSpPr/>
          <p:nvPr/>
        </p:nvSpPr>
        <p:spPr>
          <a:xfrm>
            <a:off x="3385212" y="901509"/>
            <a:ext cx="360726" cy="58723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Знак ''минус'' 50">
            <a:extLst>
              <a:ext uri="{FF2B5EF4-FFF2-40B4-BE49-F238E27FC236}">
                <a16:creationId xmlns:a16="http://schemas.microsoft.com/office/drawing/2014/main" id="{E3F44262-AC9E-405D-9FB1-4203AE6F696E}"/>
              </a:ext>
            </a:extLst>
          </p:cNvPr>
          <p:cNvSpPr/>
          <p:nvPr/>
        </p:nvSpPr>
        <p:spPr>
          <a:xfrm>
            <a:off x="3385212" y="1013482"/>
            <a:ext cx="360726" cy="58723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Знак ''минус'' 51">
            <a:extLst>
              <a:ext uri="{FF2B5EF4-FFF2-40B4-BE49-F238E27FC236}">
                <a16:creationId xmlns:a16="http://schemas.microsoft.com/office/drawing/2014/main" id="{84DDC4B1-90C8-4E13-909D-C954316CCE11}"/>
              </a:ext>
            </a:extLst>
          </p:cNvPr>
          <p:cNvSpPr/>
          <p:nvPr/>
        </p:nvSpPr>
        <p:spPr>
          <a:xfrm>
            <a:off x="3385212" y="1114149"/>
            <a:ext cx="360726" cy="58723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E4E1BD09-B4DE-42B0-B240-7E45F5A8BE6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65617" y="872784"/>
            <a:ext cx="365070" cy="365070"/>
          </a:xfrm>
          <a:prstGeom prst="rect">
            <a:avLst/>
          </a:prstGeom>
        </p:spPr>
      </p:pic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689F9FAF-1BEF-47E0-8CEF-F273DC55F2A4}"/>
              </a:ext>
            </a:extLst>
          </p:cNvPr>
          <p:cNvSpPr/>
          <p:nvPr/>
        </p:nvSpPr>
        <p:spPr>
          <a:xfrm>
            <a:off x="3425756" y="1405970"/>
            <a:ext cx="2604931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E3669D4-C3D9-4A7A-B4FA-C4CAF702322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468692" y="1513397"/>
            <a:ext cx="212022" cy="18230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8D252F1-AB90-438E-8D2C-A333BC9CA177}"/>
              </a:ext>
            </a:extLst>
          </p:cNvPr>
          <p:cNvSpPr txBox="1"/>
          <p:nvPr/>
        </p:nvSpPr>
        <p:spPr>
          <a:xfrm>
            <a:off x="3612798" y="1447484"/>
            <a:ext cx="1869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событий…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B6CE6861-6C42-4AF1-A2E5-6EC21F82A596}"/>
              </a:ext>
            </a:extLst>
          </p:cNvPr>
          <p:cNvSpPr/>
          <p:nvPr/>
        </p:nvSpPr>
        <p:spPr>
          <a:xfrm>
            <a:off x="9197070" y="757552"/>
            <a:ext cx="2735956" cy="53983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684C1DB7-C885-4435-901E-5B4C5BD24B20}"/>
              </a:ext>
            </a:extLst>
          </p:cNvPr>
          <p:cNvSpPr/>
          <p:nvPr/>
        </p:nvSpPr>
        <p:spPr>
          <a:xfrm>
            <a:off x="9209653" y="757552"/>
            <a:ext cx="2723373" cy="5452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816246-6529-434E-B9E3-AC8DD2CBAE93}"/>
              </a:ext>
            </a:extLst>
          </p:cNvPr>
          <p:cNvSpPr txBox="1"/>
          <p:nvPr/>
        </p:nvSpPr>
        <p:spPr>
          <a:xfrm>
            <a:off x="9511657" y="830137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CoolBet</a:t>
            </a:r>
            <a:endParaRPr lang="ru-RU" sz="2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0" name="Знак ''минус'' 79">
            <a:extLst>
              <a:ext uri="{FF2B5EF4-FFF2-40B4-BE49-F238E27FC236}">
                <a16:creationId xmlns:a16="http://schemas.microsoft.com/office/drawing/2014/main" id="{BCCC6D1C-7B8A-4713-89B4-3C9F7BFB05C5}"/>
              </a:ext>
            </a:extLst>
          </p:cNvPr>
          <p:cNvSpPr/>
          <p:nvPr/>
        </p:nvSpPr>
        <p:spPr>
          <a:xfrm>
            <a:off x="9222238" y="901510"/>
            <a:ext cx="360726" cy="58723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Знак ''минус'' 80">
            <a:extLst>
              <a:ext uri="{FF2B5EF4-FFF2-40B4-BE49-F238E27FC236}">
                <a16:creationId xmlns:a16="http://schemas.microsoft.com/office/drawing/2014/main" id="{4588C1F6-C97A-429A-8C36-251503D9D22A}"/>
              </a:ext>
            </a:extLst>
          </p:cNvPr>
          <p:cNvSpPr/>
          <p:nvPr/>
        </p:nvSpPr>
        <p:spPr>
          <a:xfrm>
            <a:off x="9222238" y="1013483"/>
            <a:ext cx="360726" cy="58723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Знак ''минус'' 81">
            <a:extLst>
              <a:ext uri="{FF2B5EF4-FFF2-40B4-BE49-F238E27FC236}">
                <a16:creationId xmlns:a16="http://schemas.microsoft.com/office/drawing/2014/main" id="{695B27CE-BFD2-4C8A-AC03-3C921EBEC81A}"/>
              </a:ext>
            </a:extLst>
          </p:cNvPr>
          <p:cNvSpPr/>
          <p:nvPr/>
        </p:nvSpPr>
        <p:spPr>
          <a:xfrm>
            <a:off x="9222238" y="1114150"/>
            <a:ext cx="360726" cy="58723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0CA6AF30-84A3-4A61-8B9B-4DC8238EDA5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05718" y="1513398"/>
            <a:ext cx="212022" cy="182308"/>
          </a:xfrm>
          <a:prstGeom prst="rect">
            <a:avLst/>
          </a:prstGeom>
        </p:spPr>
      </p:pic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C6AA2D0D-C63E-46C6-BB61-DB1E28945FB9}"/>
              </a:ext>
            </a:extLst>
          </p:cNvPr>
          <p:cNvSpPr/>
          <p:nvPr/>
        </p:nvSpPr>
        <p:spPr>
          <a:xfrm>
            <a:off x="3425756" y="1930609"/>
            <a:ext cx="2604931" cy="41100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EDF668AF-FEE5-4835-A0B2-B775E3379FDC}"/>
              </a:ext>
            </a:extLst>
          </p:cNvPr>
          <p:cNvSpPr/>
          <p:nvPr/>
        </p:nvSpPr>
        <p:spPr>
          <a:xfrm>
            <a:off x="3551041" y="2388731"/>
            <a:ext cx="2390688" cy="1855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57D9023-2369-499B-9209-546EB388C9DF}"/>
              </a:ext>
            </a:extLst>
          </p:cNvPr>
          <p:cNvSpPr txBox="1"/>
          <p:nvPr/>
        </p:nvSpPr>
        <p:spPr>
          <a:xfrm>
            <a:off x="3499537" y="1973604"/>
            <a:ext cx="249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Популярные события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26D740-B813-44ED-BC5E-1409B8B7545D}"/>
              </a:ext>
            </a:extLst>
          </p:cNvPr>
          <p:cNvSpPr txBox="1"/>
          <p:nvPr/>
        </p:nvSpPr>
        <p:spPr>
          <a:xfrm>
            <a:off x="3574703" y="2396361"/>
            <a:ext cx="96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Футбол</a:t>
            </a:r>
          </a:p>
        </p:txBody>
      </p:sp>
      <p:sp>
        <p:nvSpPr>
          <p:cNvPr id="98" name="Прямоугольник: скругленные углы 97">
            <a:extLst>
              <a:ext uri="{FF2B5EF4-FFF2-40B4-BE49-F238E27FC236}">
                <a16:creationId xmlns:a16="http://schemas.microsoft.com/office/drawing/2014/main" id="{4E0E1318-22BB-44DB-B5FB-4CAA16247D39}"/>
              </a:ext>
            </a:extLst>
          </p:cNvPr>
          <p:cNvSpPr/>
          <p:nvPr/>
        </p:nvSpPr>
        <p:spPr>
          <a:xfrm>
            <a:off x="3612798" y="2740964"/>
            <a:ext cx="2269855" cy="578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E03CEE91-B214-40F8-B9A4-24F7726583D0}"/>
              </a:ext>
            </a:extLst>
          </p:cNvPr>
          <p:cNvSpPr/>
          <p:nvPr/>
        </p:nvSpPr>
        <p:spPr>
          <a:xfrm>
            <a:off x="3612798" y="3429388"/>
            <a:ext cx="2269855" cy="578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87F0FB4-7269-4D63-B1FB-29D6EF488A1F}"/>
              </a:ext>
            </a:extLst>
          </p:cNvPr>
          <p:cNvSpPr txBox="1"/>
          <p:nvPr/>
        </p:nvSpPr>
        <p:spPr>
          <a:xfrm>
            <a:off x="3674716" y="2796101"/>
            <a:ext cx="202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А                  1,07</a:t>
            </a:r>
            <a:b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В                  3,54</a:t>
            </a: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6C9A280F-E498-449A-9803-961CA9DE79F0}"/>
              </a:ext>
            </a:extLst>
          </p:cNvPr>
          <p:cNvSpPr/>
          <p:nvPr/>
        </p:nvSpPr>
        <p:spPr>
          <a:xfrm>
            <a:off x="3551041" y="4443429"/>
            <a:ext cx="2390688" cy="1597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54BCF95-9A7B-4D4B-92B9-98B631A5EC0E}"/>
              </a:ext>
            </a:extLst>
          </p:cNvPr>
          <p:cNvSpPr txBox="1"/>
          <p:nvPr/>
        </p:nvSpPr>
        <p:spPr>
          <a:xfrm>
            <a:off x="3574703" y="4451059"/>
            <a:ext cx="129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Баскетбол</a:t>
            </a:r>
          </a:p>
        </p:txBody>
      </p: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C34912F9-1F2F-4466-98B9-F2973A00FB3A}"/>
              </a:ext>
            </a:extLst>
          </p:cNvPr>
          <p:cNvSpPr/>
          <p:nvPr/>
        </p:nvSpPr>
        <p:spPr>
          <a:xfrm>
            <a:off x="3612798" y="5484086"/>
            <a:ext cx="2269855" cy="5565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449B6A34-EE46-47D3-8596-4F5B313C68A2}"/>
              </a:ext>
            </a:extLst>
          </p:cNvPr>
          <p:cNvSpPr/>
          <p:nvPr/>
        </p:nvSpPr>
        <p:spPr>
          <a:xfrm>
            <a:off x="3612798" y="4828021"/>
            <a:ext cx="2269855" cy="578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252404A-6A59-4D0A-B20A-12C6803CA371}"/>
              </a:ext>
            </a:extLst>
          </p:cNvPr>
          <p:cNvSpPr txBox="1"/>
          <p:nvPr/>
        </p:nvSpPr>
        <p:spPr>
          <a:xfrm>
            <a:off x="3674716" y="4850799"/>
            <a:ext cx="202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А                  1,07</a:t>
            </a:r>
            <a:b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В                  3,54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6FFCCEB8-8C8B-41A2-97B1-B4DF31FB8D7F}"/>
              </a:ext>
            </a:extLst>
          </p:cNvPr>
          <p:cNvSpPr/>
          <p:nvPr/>
        </p:nvSpPr>
        <p:spPr>
          <a:xfrm>
            <a:off x="9276110" y="1418072"/>
            <a:ext cx="2604931" cy="1037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9AA7F1-1584-4F96-9032-FC0EC6DDF33C}"/>
              </a:ext>
            </a:extLst>
          </p:cNvPr>
          <p:cNvSpPr txBox="1"/>
          <p:nvPr/>
        </p:nvSpPr>
        <p:spPr>
          <a:xfrm>
            <a:off x="9353451" y="1473032"/>
            <a:ext cx="1779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Кукушкин </a:t>
            </a:r>
            <a:b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Владислав </a:t>
            </a:r>
            <a:b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Владимирович</a:t>
            </a:r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1C0AA794-0F49-4BA6-BC9D-F62FB38232C9}"/>
              </a:ext>
            </a:extLst>
          </p:cNvPr>
          <p:cNvSpPr/>
          <p:nvPr/>
        </p:nvSpPr>
        <p:spPr>
          <a:xfrm>
            <a:off x="9262582" y="2698811"/>
            <a:ext cx="2604931" cy="1037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FFCC97-8971-4E99-BD7D-2316FF052F40}"/>
              </a:ext>
            </a:extLst>
          </p:cNvPr>
          <p:cNvSpPr txBox="1"/>
          <p:nvPr/>
        </p:nvSpPr>
        <p:spPr>
          <a:xfrm>
            <a:off x="9394232" y="278369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Баланс</a:t>
            </a:r>
            <a:r>
              <a:rPr lang="ru-RU" dirty="0"/>
              <a:t>: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F8A1F8A-A501-407B-BC76-6BFC7CA93F8C}"/>
              </a:ext>
            </a:extLst>
          </p:cNvPr>
          <p:cNvSpPr/>
          <p:nvPr/>
        </p:nvSpPr>
        <p:spPr>
          <a:xfrm>
            <a:off x="10490938" y="2780781"/>
            <a:ext cx="1292221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0C29F14-5C7F-4447-AF06-5CD031A411FD}"/>
              </a:ext>
            </a:extLst>
          </p:cNvPr>
          <p:cNvSpPr/>
          <p:nvPr/>
        </p:nvSpPr>
        <p:spPr>
          <a:xfrm>
            <a:off x="9594890" y="3287433"/>
            <a:ext cx="1967370" cy="3385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Пополнить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D6943-4D9B-423B-BBCA-005EC1667B15}"/>
              </a:ext>
            </a:extLst>
          </p:cNvPr>
          <p:cNvSpPr txBox="1"/>
          <p:nvPr/>
        </p:nvSpPr>
        <p:spPr>
          <a:xfrm>
            <a:off x="10794526" y="2811557"/>
            <a:ext cx="930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0,00 у.е.</a:t>
            </a:r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660D1519-9454-48B7-BB6C-DB6F11F6B3FF}"/>
              </a:ext>
            </a:extLst>
          </p:cNvPr>
          <p:cNvSpPr/>
          <p:nvPr/>
        </p:nvSpPr>
        <p:spPr>
          <a:xfrm>
            <a:off x="9262582" y="4008228"/>
            <a:ext cx="2604931" cy="21476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20A8BE-41A1-4AAC-9769-53729ECA6560}"/>
              </a:ext>
            </a:extLst>
          </p:cNvPr>
          <p:cNvSpPr txBox="1"/>
          <p:nvPr/>
        </p:nvSpPr>
        <p:spPr>
          <a:xfrm>
            <a:off x="9339923" y="4063189"/>
            <a:ext cx="190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История ставок:</a:t>
            </a:r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CADF6EF2-03DB-41F4-B37A-89F27BD15314}"/>
              </a:ext>
            </a:extLst>
          </p:cNvPr>
          <p:cNvSpPr/>
          <p:nvPr/>
        </p:nvSpPr>
        <p:spPr>
          <a:xfrm>
            <a:off x="9295772" y="4479852"/>
            <a:ext cx="2520577" cy="814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246F5A-1288-4945-BA68-36737B98799E}"/>
              </a:ext>
            </a:extLst>
          </p:cNvPr>
          <p:cNvSpPr txBox="1"/>
          <p:nvPr/>
        </p:nvSpPr>
        <p:spPr>
          <a:xfrm>
            <a:off x="9276110" y="4487482"/>
            <a:ext cx="237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А 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В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BE98DC-4013-416F-8810-213259163231}"/>
              </a:ext>
            </a:extLst>
          </p:cNvPr>
          <p:cNvSpPr txBox="1"/>
          <p:nvPr/>
        </p:nvSpPr>
        <p:spPr>
          <a:xfrm>
            <a:off x="9276110" y="4686643"/>
            <a:ext cx="2371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Победа Команда А</a:t>
            </a:r>
            <a:b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Коэффициент: 1,07</a:t>
            </a:r>
            <a:b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Ставка: 1204 </a:t>
            </a:r>
            <a:r>
              <a:rPr lang="ru-RU" sz="1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у.е</a:t>
            </a:r>
            <a:endParaRPr lang="ru-RU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288EDBE9-94C9-43E8-B434-248FF2E8BD5C}"/>
              </a:ext>
            </a:extLst>
          </p:cNvPr>
          <p:cNvSpPr/>
          <p:nvPr/>
        </p:nvSpPr>
        <p:spPr>
          <a:xfrm>
            <a:off x="9292939" y="5294566"/>
            <a:ext cx="2520577" cy="8147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A97E350-8AE3-4707-BDA5-556870896BF5}"/>
              </a:ext>
            </a:extLst>
          </p:cNvPr>
          <p:cNvSpPr txBox="1"/>
          <p:nvPr/>
        </p:nvSpPr>
        <p:spPr>
          <a:xfrm>
            <a:off x="9273277" y="5302196"/>
            <a:ext cx="237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А 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В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4C70807-CE1A-4082-ADCE-85AC5FE81AD4}"/>
              </a:ext>
            </a:extLst>
          </p:cNvPr>
          <p:cNvSpPr txBox="1"/>
          <p:nvPr/>
        </p:nvSpPr>
        <p:spPr>
          <a:xfrm>
            <a:off x="9273277" y="5501357"/>
            <a:ext cx="2371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Победа Команда В</a:t>
            </a:r>
            <a:b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Коэффициент: 3,54</a:t>
            </a:r>
            <a:b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Ставка: 205 </a:t>
            </a:r>
            <a:r>
              <a:rPr lang="ru-RU" sz="1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у.е</a:t>
            </a:r>
            <a:endParaRPr lang="ru-RU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84C8A4CF-6F34-488E-8A19-31FBDA5B56AA}"/>
              </a:ext>
            </a:extLst>
          </p:cNvPr>
          <p:cNvSpPr/>
          <p:nvPr/>
        </p:nvSpPr>
        <p:spPr>
          <a:xfrm>
            <a:off x="6274992" y="757551"/>
            <a:ext cx="2735956" cy="53983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C7D02AA8-CC6B-4662-8C8C-41125A086260}"/>
              </a:ext>
            </a:extLst>
          </p:cNvPr>
          <p:cNvSpPr/>
          <p:nvPr/>
        </p:nvSpPr>
        <p:spPr>
          <a:xfrm>
            <a:off x="6287575" y="757551"/>
            <a:ext cx="2723373" cy="5452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5AC18A8-7CE8-48AF-BB88-E33DF47C7535}"/>
              </a:ext>
            </a:extLst>
          </p:cNvPr>
          <p:cNvSpPr txBox="1"/>
          <p:nvPr/>
        </p:nvSpPr>
        <p:spPr>
          <a:xfrm>
            <a:off x="6589579" y="830136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CoolBet</a:t>
            </a:r>
            <a:endParaRPr lang="ru-RU" sz="2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3" name="Знак ''минус'' 122">
            <a:extLst>
              <a:ext uri="{FF2B5EF4-FFF2-40B4-BE49-F238E27FC236}">
                <a16:creationId xmlns:a16="http://schemas.microsoft.com/office/drawing/2014/main" id="{B3165A00-889D-4BEE-8454-3968F8B7E88E}"/>
              </a:ext>
            </a:extLst>
          </p:cNvPr>
          <p:cNvSpPr/>
          <p:nvPr/>
        </p:nvSpPr>
        <p:spPr>
          <a:xfrm>
            <a:off x="6300160" y="901509"/>
            <a:ext cx="360726" cy="58723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Знак ''минус'' 123">
            <a:extLst>
              <a:ext uri="{FF2B5EF4-FFF2-40B4-BE49-F238E27FC236}">
                <a16:creationId xmlns:a16="http://schemas.microsoft.com/office/drawing/2014/main" id="{776D2289-3352-468E-9C80-BBFCAE162E71}"/>
              </a:ext>
            </a:extLst>
          </p:cNvPr>
          <p:cNvSpPr/>
          <p:nvPr/>
        </p:nvSpPr>
        <p:spPr>
          <a:xfrm>
            <a:off x="6300160" y="1013482"/>
            <a:ext cx="360726" cy="58723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Знак ''минус'' 124">
            <a:extLst>
              <a:ext uri="{FF2B5EF4-FFF2-40B4-BE49-F238E27FC236}">
                <a16:creationId xmlns:a16="http://schemas.microsoft.com/office/drawing/2014/main" id="{5AAED9A9-8684-40A7-9970-018200FB0FCC}"/>
              </a:ext>
            </a:extLst>
          </p:cNvPr>
          <p:cNvSpPr/>
          <p:nvPr/>
        </p:nvSpPr>
        <p:spPr>
          <a:xfrm>
            <a:off x="6300160" y="1114149"/>
            <a:ext cx="360726" cy="58723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0D9C836C-D684-411E-83F0-A79857BD7D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580565" y="872784"/>
            <a:ext cx="365070" cy="365070"/>
          </a:xfrm>
          <a:prstGeom prst="rect">
            <a:avLst/>
          </a:prstGeom>
        </p:spPr>
      </p:pic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2C58F235-3C50-4D34-AC8D-BCCDF22DD222}"/>
              </a:ext>
            </a:extLst>
          </p:cNvPr>
          <p:cNvSpPr/>
          <p:nvPr/>
        </p:nvSpPr>
        <p:spPr>
          <a:xfrm>
            <a:off x="6325541" y="1335138"/>
            <a:ext cx="2604931" cy="47653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4594459-B9C7-4443-B6F3-B58CD92790EF}"/>
              </a:ext>
            </a:extLst>
          </p:cNvPr>
          <p:cNvSpPr txBox="1"/>
          <p:nvPr/>
        </p:nvSpPr>
        <p:spPr>
          <a:xfrm>
            <a:off x="6621417" y="1339762"/>
            <a:ext cx="230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А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В</a:t>
            </a:r>
          </a:p>
        </p:txBody>
      </p:sp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0DE2E198-9DDF-4E75-98F9-136D9FF0E4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50609" y="1335138"/>
            <a:ext cx="312039" cy="312039"/>
          </a:xfrm>
          <a:prstGeom prst="rect">
            <a:avLst/>
          </a:prstGeom>
        </p:spPr>
      </p:pic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ADADE52C-817A-4712-916A-827E2A9AD8B4}"/>
              </a:ext>
            </a:extLst>
          </p:cNvPr>
          <p:cNvSpPr/>
          <p:nvPr/>
        </p:nvSpPr>
        <p:spPr>
          <a:xfrm>
            <a:off x="6447626" y="2067433"/>
            <a:ext cx="2390688" cy="3889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82EEA10-70B7-4683-9516-99D24CC76E53}"/>
              </a:ext>
            </a:extLst>
          </p:cNvPr>
          <p:cNvSpPr txBox="1"/>
          <p:nvPr/>
        </p:nvSpPr>
        <p:spPr>
          <a:xfrm>
            <a:off x="6506628" y="2086148"/>
            <a:ext cx="221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Победа Команда А</a:t>
            </a:r>
          </a:p>
        </p:txBody>
      </p:sp>
      <p:sp>
        <p:nvSpPr>
          <p:cNvPr id="151" name="Прямоугольник: скругленные углы 150">
            <a:extLst>
              <a:ext uri="{FF2B5EF4-FFF2-40B4-BE49-F238E27FC236}">
                <a16:creationId xmlns:a16="http://schemas.microsoft.com/office/drawing/2014/main" id="{7CEFAF09-54E3-4839-8071-20689FA1E44C}"/>
              </a:ext>
            </a:extLst>
          </p:cNvPr>
          <p:cNvSpPr/>
          <p:nvPr/>
        </p:nvSpPr>
        <p:spPr>
          <a:xfrm>
            <a:off x="6518033" y="2455480"/>
            <a:ext cx="2217658" cy="55697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18CFB9C-A284-4329-BB85-210ECC899E46}"/>
              </a:ext>
            </a:extLst>
          </p:cNvPr>
          <p:cNvSpPr txBox="1"/>
          <p:nvPr/>
        </p:nvSpPr>
        <p:spPr>
          <a:xfrm>
            <a:off x="6522261" y="267139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1,07</a:t>
            </a:r>
          </a:p>
        </p:txBody>
      </p:sp>
      <p:sp>
        <p:nvSpPr>
          <p:cNvPr id="152" name="Прямоугольник: скругленные углы 151">
            <a:extLst>
              <a:ext uri="{FF2B5EF4-FFF2-40B4-BE49-F238E27FC236}">
                <a16:creationId xmlns:a16="http://schemas.microsoft.com/office/drawing/2014/main" id="{411BC0C6-4315-4D85-9CE4-5B50D2604926}"/>
              </a:ext>
            </a:extLst>
          </p:cNvPr>
          <p:cNvSpPr/>
          <p:nvPr/>
        </p:nvSpPr>
        <p:spPr>
          <a:xfrm>
            <a:off x="7262572" y="2686312"/>
            <a:ext cx="673733" cy="22448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F2262C0-3F69-4EAC-BA78-89E544BC9B8B}"/>
              </a:ext>
            </a:extLst>
          </p:cNvPr>
          <p:cNvSpPr txBox="1"/>
          <p:nvPr/>
        </p:nvSpPr>
        <p:spPr>
          <a:xfrm>
            <a:off x="6565930" y="244016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Коэф</a:t>
            </a:r>
            <a:r>
              <a:rPr lang="ru-R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AB28048-ABFC-4860-9440-62F1A4217688}"/>
              </a:ext>
            </a:extLst>
          </p:cNvPr>
          <p:cNvSpPr txBox="1"/>
          <p:nvPr/>
        </p:nvSpPr>
        <p:spPr>
          <a:xfrm>
            <a:off x="7277909" y="2446879"/>
            <a:ext cx="647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Сумма.</a:t>
            </a:r>
          </a:p>
        </p:txBody>
      </p:sp>
      <p:sp>
        <p:nvSpPr>
          <p:cNvPr id="156" name="Прямоугольник: скругленные углы 155">
            <a:extLst>
              <a:ext uri="{FF2B5EF4-FFF2-40B4-BE49-F238E27FC236}">
                <a16:creationId xmlns:a16="http://schemas.microsoft.com/office/drawing/2014/main" id="{CD2AA86B-C3BB-48BB-8295-AF74DCB8315E}"/>
              </a:ext>
            </a:extLst>
          </p:cNvPr>
          <p:cNvSpPr/>
          <p:nvPr/>
        </p:nvSpPr>
        <p:spPr>
          <a:xfrm>
            <a:off x="8067955" y="2710550"/>
            <a:ext cx="618546" cy="1916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361FA92-CBBB-4B19-B95D-7995A7ACEC2E}"/>
              </a:ext>
            </a:extLst>
          </p:cNvPr>
          <p:cNvSpPr txBox="1"/>
          <p:nvPr/>
        </p:nvSpPr>
        <p:spPr>
          <a:xfrm>
            <a:off x="7982773" y="2671391"/>
            <a:ext cx="981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Поставить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Прямоугольник: скругленные углы 157">
            <a:extLst>
              <a:ext uri="{FF2B5EF4-FFF2-40B4-BE49-F238E27FC236}">
                <a16:creationId xmlns:a16="http://schemas.microsoft.com/office/drawing/2014/main" id="{83DC734B-6832-4041-ABBB-9F14F4DC7C47}"/>
              </a:ext>
            </a:extLst>
          </p:cNvPr>
          <p:cNvSpPr/>
          <p:nvPr/>
        </p:nvSpPr>
        <p:spPr>
          <a:xfrm>
            <a:off x="6506628" y="3557776"/>
            <a:ext cx="2217658" cy="55697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CCA7327-3E00-4026-8FD1-5FCD6A1EE214}"/>
              </a:ext>
            </a:extLst>
          </p:cNvPr>
          <p:cNvSpPr txBox="1"/>
          <p:nvPr/>
        </p:nvSpPr>
        <p:spPr>
          <a:xfrm>
            <a:off x="6510856" y="377368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3,54</a:t>
            </a:r>
          </a:p>
        </p:txBody>
      </p:sp>
      <p:sp>
        <p:nvSpPr>
          <p:cNvPr id="160" name="Прямоугольник: скругленные углы 159">
            <a:extLst>
              <a:ext uri="{FF2B5EF4-FFF2-40B4-BE49-F238E27FC236}">
                <a16:creationId xmlns:a16="http://schemas.microsoft.com/office/drawing/2014/main" id="{6DC09824-E824-4DA3-A124-401D41C21C5F}"/>
              </a:ext>
            </a:extLst>
          </p:cNvPr>
          <p:cNvSpPr/>
          <p:nvPr/>
        </p:nvSpPr>
        <p:spPr>
          <a:xfrm>
            <a:off x="7251167" y="3788608"/>
            <a:ext cx="673733" cy="22448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CE8079B-7E3E-41BA-A9E3-E7E4DBE6D71A}"/>
              </a:ext>
            </a:extLst>
          </p:cNvPr>
          <p:cNvSpPr txBox="1"/>
          <p:nvPr/>
        </p:nvSpPr>
        <p:spPr>
          <a:xfrm>
            <a:off x="6554525" y="3542456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Коэф</a:t>
            </a:r>
            <a:r>
              <a:rPr lang="ru-R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2C93393-FF8A-4812-81C5-31C9FB5FC222}"/>
              </a:ext>
            </a:extLst>
          </p:cNvPr>
          <p:cNvSpPr txBox="1"/>
          <p:nvPr/>
        </p:nvSpPr>
        <p:spPr>
          <a:xfrm>
            <a:off x="7266504" y="3549175"/>
            <a:ext cx="647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Сумма.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1C0BC68-857D-4525-BDDE-D2F3FFF38B17}"/>
              </a:ext>
            </a:extLst>
          </p:cNvPr>
          <p:cNvSpPr txBox="1"/>
          <p:nvPr/>
        </p:nvSpPr>
        <p:spPr>
          <a:xfrm>
            <a:off x="7971368" y="3773687"/>
            <a:ext cx="981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Поставить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Прямоугольник: скругленные углы 163">
            <a:extLst>
              <a:ext uri="{FF2B5EF4-FFF2-40B4-BE49-F238E27FC236}">
                <a16:creationId xmlns:a16="http://schemas.microsoft.com/office/drawing/2014/main" id="{E60400F1-7374-46AC-86A8-8C6FA19DF5C5}"/>
              </a:ext>
            </a:extLst>
          </p:cNvPr>
          <p:cNvSpPr/>
          <p:nvPr/>
        </p:nvSpPr>
        <p:spPr>
          <a:xfrm>
            <a:off x="8015320" y="3814182"/>
            <a:ext cx="618546" cy="1916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0F3EA5D-DCA5-49FE-B6F3-24681D04861F}"/>
              </a:ext>
            </a:extLst>
          </p:cNvPr>
          <p:cNvSpPr txBox="1"/>
          <p:nvPr/>
        </p:nvSpPr>
        <p:spPr>
          <a:xfrm>
            <a:off x="6480523" y="3126490"/>
            <a:ext cx="221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Победа Команда В</a:t>
            </a:r>
          </a:p>
        </p:txBody>
      </p:sp>
      <p:sp>
        <p:nvSpPr>
          <p:cNvPr id="166" name="Прямоугольник: скругленные углы 165">
            <a:extLst>
              <a:ext uri="{FF2B5EF4-FFF2-40B4-BE49-F238E27FC236}">
                <a16:creationId xmlns:a16="http://schemas.microsoft.com/office/drawing/2014/main" id="{77E3F772-4AB4-4572-93E9-AFD4A3F8A031}"/>
              </a:ext>
            </a:extLst>
          </p:cNvPr>
          <p:cNvSpPr/>
          <p:nvPr/>
        </p:nvSpPr>
        <p:spPr>
          <a:xfrm>
            <a:off x="6503408" y="4647974"/>
            <a:ext cx="2217658" cy="55697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527D66C-3029-4C99-9470-61705236A974}"/>
              </a:ext>
            </a:extLst>
          </p:cNvPr>
          <p:cNvSpPr txBox="1"/>
          <p:nvPr/>
        </p:nvSpPr>
        <p:spPr>
          <a:xfrm>
            <a:off x="6507636" y="486388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5,78</a:t>
            </a:r>
          </a:p>
        </p:txBody>
      </p:sp>
      <p:sp>
        <p:nvSpPr>
          <p:cNvPr id="168" name="Прямоугольник: скругленные углы 167">
            <a:extLst>
              <a:ext uri="{FF2B5EF4-FFF2-40B4-BE49-F238E27FC236}">
                <a16:creationId xmlns:a16="http://schemas.microsoft.com/office/drawing/2014/main" id="{68A704D4-9C6B-485F-84BE-94507C57A57A}"/>
              </a:ext>
            </a:extLst>
          </p:cNvPr>
          <p:cNvSpPr/>
          <p:nvPr/>
        </p:nvSpPr>
        <p:spPr>
          <a:xfrm>
            <a:off x="7247947" y="4878806"/>
            <a:ext cx="673733" cy="22448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FCC1804-24E7-4512-B3E2-732D46B770E2}"/>
              </a:ext>
            </a:extLst>
          </p:cNvPr>
          <p:cNvSpPr txBox="1"/>
          <p:nvPr/>
        </p:nvSpPr>
        <p:spPr>
          <a:xfrm>
            <a:off x="6551305" y="4632654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Коэф</a:t>
            </a:r>
            <a:r>
              <a:rPr lang="ru-R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0540D87-5901-4533-A4FA-D988EAC4A6C6}"/>
              </a:ext>
            </a:extLst>
          </p:cNvPr>
          <p:cNvSpPr txBox="1"/>
          <p:nvPr/>
        </p:nvSpPr>
        <p:spPr>
          <a:xfrm>
            <a:off x="7263284" y="4639373"/>
            <a:ext cx="647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Сумма.</a:t>
            </a:r>
          </a:p>
        </p:txBody>
      </p:sp>
      <p:sp>
        <p:nvSpPr>
          <p:cNvPr id="171" name="Прямоугольник: скругленные углы 170">
            <a:extLst>
              <a:ext uri="{FF2B5EF4-FFF2-40B4-BE49-F238E27FC236}">
                <a16:creationId xmlns:a16="http://schemas.microsoft.com/office/drawing/2014/main" id="{EABF8112-9FB3-4B56-B2DE-041079BFE858}"/>
              </a:ext>
            </a:extLst>
          </p:cNvPr>
          <p:cNvSpPr/>
          <p:nvPr/>
        </p:nvSpPr>
        <p:spPr>
          <a:xfrm>
            <a:off x="8012100" y="4904380"/>
            <a:ext cx="618546" cy="1916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D779A79-C5F2-4E5B-9B53-184ED236CADC}"/>
              </a:ext>
            </a:extLst>
          </p:cNvPr>
          <p:cNvSpPr txBox="1"/>
          <p:nvPr/>
        </p:nvSpPr>
        <p:spPr>
          <a:xfrm>
            <a:off x="6477303" y="42166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Ничья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939CA3F-4124-4F45-B3D7-6EBA189E9F3A}"/>
              </a:ext>
            </a:extLst>
          </p:cNvPr>
          <p:cNvSpPr txBox="1"/>
          <p:nvPr/>
        </p:nvSpPr>
        <p:spPr>
          <a:xfrm>
            <a:off x="7985438" y="3785435"/>
            <a:ext cx="981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Поставить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15C91D1-2696-43EC-8835-860E4BB61A10}"/>
              </a:ext>
            </a:extLst>
          </p:cNvPr>
          <p:cNvSpPr txBox="1"/>
          <p:nvPr/>
        </p:nvSpPr>
        <p:spPr>
          <a:xfrm>
            <a:off x="7981609" y="4898071"/>
            <a:ext cx="981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Поставить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Прямоугольник: скругленные углы 174">
            <a:extLst>
              <a:ext uri="{FF2B5EF4-FFF2-40B4-BE49-F238E27FC236}">
                <a16:creationId xmlns:a16="http://schemas.microsoft.com/office/drawing/2014/main" id="{749CAF27-A875-49CF-9EDA-7A863D715642}"/>
              </a:ext>
            </a:extLst>
          </p:cNvPr>
          <p:cNvSpPr/>
          <p:nvPr/>
        </p:nvSpPr>
        <p:spPr>
          <a:xfrm>
            <a:off x="10924968" y="1585245"/>
            <a:ext cx="847702" cy="2209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Выйти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7262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320</Words>
  <Application>Microsoft Office PowerPoint</Application>
  <PresentationFormat>Широкоэкранный</PresentationFormat>
  <Paragraphs>108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Павлова Анастасия Дмитриевна</dc:creator>
  <cp:lastModifiedBy>Павлова Анастасия Дмитриевна</cp:lastModifiedBy>
  <cp:revision>27</cp:revision>
  <dcterms:created xsi:type="dcterms:W3CDTF">2024-07-29T06:11:49Z</dcterms:created>
  <dcterms:modified xsi:type="dcterms:W3CDTF">2024-07-31T10:01:19Z</dcterms:modified>
</cp:coreProperties>
</file>