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92" r:id="rId4"/>
    <p:sldId id="284" r:id="rId5"/>
    <p:sldId id="293" r:id="rId6"/>
    <p:sldId id="285" r:id="rId7"/>
    <p:sldId id="286" r:id="rId8"/>
    <p:sldId id="287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16" r:id="rId18"/>
    <p:sldId id="317" r:id="rId19"/>
    <p:sldId id="291" r:id="rId20"/>
    <p:sldId id="290" r:id="rId21"/>
    <p:sldId id="315" r:id="rId22"/>
    <p:sldId id="261" r:id="rId2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15" autoAdjust="0"/>
  </p:normalViewPr>
  <p:slideViewPr>
    <p:cSldViewPr>
      <p:cViewPr varScale="1">
        <p:scale>
          <a:sx n="106" d="100"/>
          <a:sy n="106" d="100"/>
        </p:scale>
        <p:origin x="778" y="1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Бережков" userId="fe3b14b048df764d" providerId="LiveId" clId="{73B8D6D5-02DF-4E8F-9FD8-61EE98D4873F}"/>
    <pc:docChg chg="undo custSel addSld delSld modSld sldOrd modMainMaster">
      <pc:chgData name="Андрей Бережков" userId="fe3b14b048df764d" providerId="LiveId" clId="{73B8D6D5-02DF-4E8F-9FD8-61EE98D4873F}" dt="2020-06-01T18:02:46.131" v="603" actId="404"/>
      <pc:docMkLst>
        <pc:docMk/>
      </pc:docMkLst>
      <pc:sldChg chg="modSp mod">
        <pc:chgData name="Андрей Бережков" userId="fe3b14b048df764d" providerId="LiveId" clId="{73B8D6D5-02DF-4E8F-9FD8-61EE98D4873F}" dt="2020-06-01T17:59:33.173" v="591" actId="20577"/>
        <pc:sldMkLst>
          <pc:docMk/>
          <pc:sldMk cId="3906239907" sldId="256"/>
        </pc:sldMkLst>
        <pc:spChg chg="mod">
          <ac:chgData name="Андрей Бережков" userId="fe3b14b048df764d" providerId="LiveId" clId="{73B8D6D5-02DF-4E8F-9FD8-61EE98D4873F}" dt="2020-06-01T17:59:33.173" v="591" actId="20577"/>
          <ac:spMkLst>
            <pc:docMk/>
            <pc:sldMk cId="3906239907" sldId="256"/>
            <ac:spMk id="2" creationId="{00000000-0000-0000-0000-000000000000}"/>
          </ac:spMkLst>
        </pc:spChg>
        <pc:spChg chg="mod">
          <ac:chgData name="Андрей Бережков" userId="fe3b14b048df764d" providerId="LiveId" clId="{73B8D6D5-02DF-4E8F-9FD8-61EE98D4873F}" dt="2020-06-01T17:45:59.130" v="108" actId="20577"/>
          <ac:spMkLst>
            <pc:docMk/>
            <pc:sldMk cId="3906239907" sldId="256"/>
            <ac:spMk id="3" creationId="{00000000-0000-0000-0000-000000000000}"/>
          </ac:spMkLst>
        </pc:spChg>
      </pc:sldChg>
      <pc:sldChg chg="addSp delSp">
        <pc:chgData name="Андрей Бережков" userId="fe3b14b048df764d" providerId="LiveId" clId="{73B8D6D5-02DF-4E8F-9FD8-61EE98D4873F}" dt="2020-06-01T17:59:15.973" v="585"/>
        <pc:sldMkLst>
          <pc:docMk/>
          <pc:sldMk cId="4275918089" sldId="261"/>
        </pc:sldMkLst>
        <pc:spChg chg="add del">
          <ac:chgData name="Андрей Бережков" userId="fe3b14b048df764d" providerId="LiveId" clId="{73B8D6D5-02DF-4E8F-9FD8-61EE98D4873F}" dt="2020-06-01T17:59:15.973" v="585"/>
          <ac:spMkLst>
            <pc:docMk/>
            <pc:sldMk cId="4275918089" sldId="261"/>
            <ac:spMk id="7" creationId="{39473B23-3EE0-4F19-9B2A-CE6F9106272A}"/>
          </ac:spMkLst>
        </pc:spChg>
        <pc:spChg chg="add del">
          <ac:chgData name="Андрей Бережков" userId="fe3b14b048df764d" providerId="LiveId" clId="{73B8D6D5-02DF-4E8F-9FD8-61EE98D4873F}" dt="2020-06-01T17:59:14.718" v="583"/>
          <ac:spMkLst>
            <pc:docMk/>
            <pc:sldMk cId="4275918089" sldId="261"/>
            <ac:spMk id="8" creationId="{D7523F52-A723-475D-A28A-64E46E8928F0}"/>
          </ac:spMkLst>
        </pc:spChg>
      </pc:sldChg>
      <pc:sldChg chg="addSp delSp modSp mod">
        <pc:chgData name="Андрей Бережков" userId="fe3b14b048df764d" providerId="LiveId" clId="{73B8D6D5-02DF-4E8F-9FD8-61EE98D4873F}" dt="2020-06-01T17:59:15.973" v="585"/>
        <pc:sldMkLst>
          <pc:docMk/>
          <pc:sldMk cId="1745481799" sldId="262"/>
        </pc:sldMkLst>
        <pc:spChg chg="mod">
          <ac:chgData name="Андрей Бережков" userId="fe3b14b048df764d" providerId="LiveId" clId="{73B8D6D5-02DF-4E8F-9FD8-61EE98D4873F}" dt="2020-06-01T17:56:38.134" v="556" actId="20577"/>
          <ac:spMkLst>
            <pc:docMk/>
            <pc:sldMk cId="1745481799" sldId="262"/>
            <ac:spMk id="2" creationId="{00000000-0000-0000-0000-000000000000}"/>
          </ac:spMkLst>
        </pc:spChg>
        <pc:spChg chg="mod">
          <ac:chgData name="Андрей Бережков" userId="fe3b14b048df764d" providerId="LiveId" clId="{73B8D6D5-02DF-4E8F-9FD8-61EE98D4873F}" dt="2020-06-01T17:58:42.662" v="573"/>
          <ac:spMkLst>
            <pc:docMk/>
            <pc:sldMk cId="1745481799" sldId="262"/>
            <ac:spMk id="3" creationId="{00000000-0000-0000-0000-000000000000}"/>
          </ac:spMkLst>
        </pc:spChg>
        <pc:spChg chg="add del">
          <ac:chgData name="Андрей Бережков" userId="fe3b14b048df764d" providerId="LiveId" clId="{73B8D6D5-02DF-4E8F-9FD8-61EE98D4873F}" dt="2020-06-01T17:59:15.973" v="585"/>
          <ac:spMkLst>
            <pc:docMk/>
            <pc:sldMk cId="1745481799" sldId="262"/>
            <ac:spMk id="4" creationId="{8C0C65F6-6DEF-44A5-A817-B75FECEECE4F}"/>
          </ac:spMkLst>
        </pc:spChg>
        <pc:spChg chg="add del">
          <ac:chgData name="Андрей Бережков" userId="fe3b14b048df764d" providerId="LiveId" clId="{73B8D6D5-02DF-4E8F-9FD8-61EE98D4873F}" dt="2020-06-01T17:59:14.718" v="583"/>
          <ac:spMkLst>
            <pc:docMk/>
            <pc:sldMk cId="1745481799" sldId="262"/>
            <ac:spMk id="5" creationId="{9543968B-529A-4C9B-8334-DF56EDCF8B9C}"/>
          </ac:spMkLst>
        </pc:spChg>
        <pc:spChg chg="mod">
          <ac:chgData name="Андрей Бережков" userId="fe3b14b048df764d" providerId="LiveId" clId="{73B8D6D5-02DF-4E8F-9FD8-61EE98D4873F}" dt="2020-06-01T17:59:13.384" v="581" actId="2711"/>
          <ac:spMkLst>
            <pc:docMk/>
            <pc:sldMk cId="1745481799" sldId="262"/>
            <ac:spMk id="6" creationId="{00000000-0000-0000-0000-000000000000}"/>
          </ac:spMkLst>
        </pc:spChg>
      </pc:sldChg>
      <pc:sldChg chg="del">
        <pc:chgData name="Андрей Бережков" userId="fe3b14b048df764d" providerId="LiveId" clId="{73B8D6D5-02DF-4E8F-9FD8-61EE98D4873F}" dt="2020-06-01T17:46:21.064" v="123" actId="47"/>
        <pc:sldMkLst>
          <pc:docMk/>
          <pc:sldMk cId="1786069295" sldId="280"/>
        </pc:sldMkLst>
      </pc:sldChg>
      <pc:sldChg chg="del">
        <pc:chgData name="Андрей Бережков" userId="fe3b14b048df764d" providerId="LiveId" clId="{73B8D6D5-02DF-4E8F-9FD8-61EE98D4873F}" dt="2020-06-01T17:46:21.064" v="123" actId="47"/>
        <pc:sldMkLst>
          <pc:docMk/>
          <pc:sldMk cId="4126424526" sldId="283"/>
        </pc:sldMkLst>
      </pc:sldChg>
      <pc:sldChg chg="addSp delSp modSp add mod">
        <pc:chgData name="Андрей Бережков" userId="fe3b14b048df764d" providerId="LiveId" clId="{73B8D6D5-02DF-4E8F-9FD8-61EE98D4873F}" dt="2020-06-01T17:59:15.973" v="585"/>
        <pc:sldMkLst>
          <pc:docMk/>
          <pc:sldMk cId="333372601" sldId="284"/>
        </pc:sldMkLst>
        <pc:spChg chg="mod">
          <ac:chgData name="Андрей Бережков" userId="fe3b14b048df764d" providerId="LiveId" clId="{73B8D6D5-02DF-4E8F-9FD8-61EE98D4873F}" dt="2020-06-01T17:47:39.108" v="217" actId="20577"/>
          <ac:spMkLst>
            <pc:docMk/>
            <pc:sldMk cId="333372601" sldId="284"/>
            <ac:spMk id="2" creationId="{00000000-0000-0000-0000-000000000000}"/>
          </ac:spMkLst>
        </pc:spChg>
        <pc:spChg chg="mod">
          <ac:chgData name="Андрей Бережков" userId="fe3b14b048df764d" providerId="LiveId" clId="{73B8D6D5-02DF-4E8F-9FD8-61EE98D4873F}" dt="2020-06-01T17:47:26.006" v="209" actId="20577"/>
          <ac:spMkLst>
            <pc:docMk/>
            <pc:sldMk cId="333372601" sldId="284"/>
            <ac:spMk id="3" creationId="{00000000-0000-0000-0000-000000000000}"/>
          </ac:spMkLst>
        </pc:spChg>
        <pc:spChg chg="add del">
          <ac:chgData name="Андрей Бережков" userId="fe3b14b048df764d" providerId="LiveId" clId="{73B8D6D5-02DF-4E8F-9FD8-61EE98D4873F}" dt="2020-06-01T17:59:15.973" v="585"/>
          <ac:spMkLst>
            <pc:docMk/>
            <pc:sldMk cId="333372601" sldId="284"/>
            <ac:spMk id="4" creationId="{21B7A173-E94B-4A83-A015-E54A74375B2E}"/>
          </ac:spMkLst>
        </pc:spChg>
        <pc:spChg chg="add del">
          <ac:chgData name="Андрей Бережков" userId="fe3b14b048df764d" providerId="LiveId" clId="{73B8D6D5-02DF-4E8F-9FD8-61EE98D4873F}" dt="2020-06-01T17:59:14.718" v="583"/>
          <ac:spMkLst>
            <pc:docMk/>
            <pc:sldMk cId="333372601" sldId="284"/>
            <ac:spMk id="5" creationId="{128093A0-F42B-4611-A6C2-379E5EDB528E}"/>
          </ac:spMkLst>
        </pc:spChg>
      </pc:sldChg>
      <pc:sldChg chg="addSp delSp modSp add mod">
        <pc:chgData name="Андрей Бережков" userId="fe3b14b048df764d" providerId="LiveId" clId="{73B8D6D5-02DF-4E8F-9FD8-61EE98D4873F}" dt="2020-06-01T17:59:15.973" v="585"/>
        <pc:sldMkLst>
          <pc:docMk/>
          <pc:sldMk cId="539378982" sldId="285"/>
        </pc:sldMkLst>
        <pc:spChg chg="mod">
          <ac:chgData name="Андрей Бережков" userId="fe3b14b048df764d" providerId="LiveId" clId="{73B8D6D5-02DF-4E8F-9FD8-61EE98D4873F}" dt="2020-06-01T17:47:54.695" v="234" actId="20577"/>
          <ac:spMkLst>
            <pc:docMk/>
            <pc:sldMk cId="539378982" sldId="285"/>
            <ac:spMk id="2" creationId="{00000000-0000-0000-0000-000000000000}"/>
          </ac:spMkLst>
        </pc:spChg>
        <pc:spChg chg="del mod">
          <ac:chgData name="Андрей Бережков" userId="fe3b14b048df764d" providerId="LiveId" clId="{73B8D6D5-02DF-4E8F-9FD8-61EE98D4873F}" dt="2020-06-01T17:48:07.007" v="236" actId="3680"/>
          <ac:spMkLst>
            <pc:docMk/>
            <pc:sldMk cId="539378982" sldId="285"/>
            <ac:spMk id="3" creationId="{00000000-0000-0000-0000-000000000000}"/>
          </ac:spMkLst>
        </pc:spChg>
        <pc:spChg chg="add del">
          <ac:chgData name="Андрей Бережков" userId="fe3b14b048df764d" providerId="LiveId" clId="{73B8D6D5-02DF-4E8F-9FD8-61EE98D4873F}" dt="2020-06-01T17:59:15.973" v="585"/>
          <ac:spMkLst>
            <pc:docMk/>
            <pc:sldMk cId="539378982" sldId="285"/>
            <ac:spMk id="7" creationId="{8FC8CDD2-41BC-4797-8B3A-E4BA280F851C}"/>
          </ac:spMkLst>
        </pc:spChg>
        <pc:spChg chg="add del">
          <ac:chgData name="Андрей Бережков" userId="fe3b14b048df764d" providerId="LiveId" clId="{73B8D6D5-02DF-4E8F-9FD8-61EE98D4873F}" dt="2020-06-01T17:59:14.718" v="583"/>
          <ac:spMkLst>
            <pc:docMk/>
            <pc:sldMk cId="539378982" sldId="285"/>
            <ac:spMk id="8" creationId="{E2241F46-EEF3-4DD0-B02B-23382D70B34C}"/>
          </ac:spMkLst>
        </pc:spChg>
        <pc:graphicFrameChg chg="add mod ord modGraphic">
          <ac:chgData name="Андрей Бережков" userId="fe3b14b048df764d" providerId="LiveId" clId="{73B8D6D5-02DF-4E8F-9FD8-61EE98D4873F}" dt="2020-06-01T17:48:40.155" v="307" actId="20577"/>
          <ac:graphicFrameMkLst>
            <pc:docMk/>
            <pc:sldMk cId="539378982" sldId="285"/>
            <ac:graphicFrameMk id="4" creationId="{F53046BF-9CFD-41C2-9C74-21A18CF9046A}"/>
          </ac:graphicFrameMkLst>
        </pc:graphicFrameChg>
      </pc:sldChg>
      <pc:sldChg chg="addSp delSp modSp add mod ord">
        <pc:chgData name="Андрей Бережков" userId="fe3b14b048df764d" providerId="LiveId" clId="{73B8D6D5-02DF-4E8F-9FD8-61EE98D4873F}" dt="2020-06-01T17:59:15.973" v="585"/>
        <pc:sldMkLst>
          <pc:docMk/>
          <pc:sldMk cId="1559349601" sldId="286"/>
        </pc:sldMkLst>
        <pc:spChg chg="mod">
          <ac:chgData name="Андрей Бережков" userId="fe3b14b048df764d" providerId="LiveId" clId="{73B8D6D5-02DF-4E8F-9FD8-61EE98D4873F}" dt="2020-06-01T17:49:03.455" v="348" actId="313"/>
          <ac:spMkLst>
            <pc:docMk/>
            <pc:sldMk cId="1559349601" sldId="286"/>
            <ac:spMk id="2" creationId="{00000000-0000-0000-0000-000000000000}"/>
          </ac:spMkLst>
        </pc:spChg>
        <pc:spChg chg="mod">
          <ac:chgData name="Андрей Бережков" userId="fe3b14b048df764d" providerId="LiveId" clId="{73B8D6D5-02DF-4E8F-9FD8-61EE98D4873F}" dt="2020-06-01T17:49:08.100" v="351" actId="5793"/>
          <ac:spMkLst>
            <pc:docMk/>
            <pc:sldMk cId="1559349601" sldId="286"/>
            <ac:spMk id="3" creationId="{00000000-0000-0000-0000-000000000000}"/>
          </ac:spMkLst>
        </pc:spChg>
        <pc:spChg chg="add del">
          <ac:chgData name="Андрей Бережков" userId="fe3b14b048df764d" providerId="LiveId" clId="{73B8D6D5-02DF-4E8F-9FD8-61EE98D4873F}" dt="2020-06-01T17:59:15.973" v="585"/>
          <ac:spMkLst>
            <pc:docMk/>
            <pc:sldMk cId="1559349601" sldId="286"/>
            <ac:spMk id="4" creationId="{B535F008-1209-4712-A444-F060A13B5730}"/>
          </ac:spMkLst>
        </pc:spChg>
        <pc:spChg chg="add del">
          <ac:chgData name="Андрей Бережков" userId="fe3b14b048df764d" providerId="LiveId" clId="{73B8D6D5-02DF-4E8F-9FD8-61EE98D4873F}" dt="2020-06-01T17:59:14.718" v="583"/>
          <ac:spMkLst>
            <pc:docMk/>
            <pc:sldMk cId="1559349601" sldId="286"/>
            <ac:spMk id="5" creationId="{CE114681-FDDB-4E6E-AE07-14044F9EECF8}"/>
          </ac:spMkLst>
        </pc:spChg>
      </pc:sldChg>
      <pc:sldChg chg="addSp delSp modSp add mod">
        <pc:chgData name="Андрей Бережков" userId="fe3b14b048df764d" providerId="LiveId" clId="{73B8D6D5-02DF-4E8F-9FD8-61EE98D4873F}" dt="2020-06-01T18:00:19.276" v="592" actId="207"/>
        <pc:sldMkLst>
          <pc:docMk/>
          <pc:sldMk cId="1004714686" sldId="287"/>
        </pc:sldMkLst>
        <pc:spChg chg="mod">
          <ac:chgData name="Андрей Бережков" userId="fe3b14b048df764d" providerId="LiveId" clId="{73B8D6D5-02DF-4E8F-9FD8-61EE98D4873F}" dt="2020-06-01T17:49:12.110" v="353" actId="20577"/>
          <ac:spMkLst>
            <pc:docMk/>
            <pc:sldMk cId="1004714686" sldId="287"/>
            <ac:spMk id="2" creationId="{00000000-0000-0000-0000-000000000000}"/>
          </ac:spMkLst>
        </pc:spChg>
        <pc:spChg chg="add del">
          <ac:chgData name="Андрей Бережков" userId="fe3b14b048df764d" providerId="LiveId" clId="{73B8D6D5-02DF-4E8F-9FD8-61EE98D4873F}" dt="2020-06-01T17:59:15.973" v="585"/>
          <ac:spMkLst>
            <pc:docMk/>
            <pc:sldMk cId="1004714686" sldId="287"/>
            <ac:spMk id="4" creationId="{37E9598F-63A4-4636-A160-4996B9CF112E}"/>
          </ac:spMkLst>
        </pc:spChg>
        <pc:spChg chg="add del">
          <ac:chgData name="Андрей Бережков" userId="fe3b14b048df764d" providerId="LiveId" clId="{73B8D6D5-02DF-4E8F-9FD8-61EE98D4873F}" dt="2020-06-01T17:59:14.718" v="583"/>
          <ac:spMkLst>
            <pc:docMk/>
            <pc:sldMk cId="1004714686" sldId="287"/>
            <ac:spMk id="5" creationId="{2BE8F5BD-161A-42D7-8231-7E88394418A7}"/>
          </ac:spMkLst>
        </pc:spChg>
        <pc:spChg chg="mod">
          <ac:chgData name="Андрей Бережков" userId="fe3b14b048df764d" providerId="LiveId" clId="{73B8D6D5-02DF-4E8F-9FD8-61EE98D4873F}" dt="2020-06-01T18:00:19.276" v="592" actId="207"/>
          <ac:spMkLst>
            <pc:docMk/>
            <pc:sldMk cId="1004714686" sldId="287"/>
            <ac:spMk id="6" creationId="{00000000-0000-0000-0000-000000000000}"/>
          </ac:spMkLst>
        </pc:spChg>
      </pc:sldChg>
      <pc:sldChg chg="new del">
        <pc:chgData name="Андрей Бережков" userId="fe3b14b048df764d" providerId="LiveId" clId="{73B8D6D5-02DF-4E8F-9FD8-61EE98D4873F}" dt="2020-06-01T17:49:33.647" v="357" actId="47"/>
        <pc:sldMkLst>
          <pc:docMk/>
          <pc:sldMk cId="4094893847" sldId="288"/>
        </pc:sldMkLst>
      </pc:sldChg>
      <pc:sldChg chg="addSp delSp modSp add mod">
        <pc:chgData name="Андрей Бережков" userId="fe3b14b048df764d" providerId="LiveId" clId="{73B8D6D5-02DF-4E8F-9FD8-61EE98D4873F}" dt="2020-06-01T17:59:15.973" v="585"/>
        <pc:sldMkLst>
          <pc:docMk/>
          <pc:sldMk cId="4084389333" sldId="289"/>
        </pc:sldMkLst>
        <pc:spChg chg="mod">
          <ac:chgData name="Андрей Бережков" userId="fe3b14b048df764d" providerId="LiveId" clId="{73B8D6D5-02DF-4E8F-9FD8-61EE98D4873F}" dt="2020-06-01T17:49:28.887" v="356" actId="20577"/>
          <ac:spMkLst>
            <pc:docMk/>
            <pc:sldMk cId="4084389333" sldId="289"/>
            <ac:spMk id="2" creationId="{00000000-0000-0000-0000-000000000000}"/>
          </ac:spMkLst>
        </pc:spChg>
        <pc:spChg chg="add del">
          <ac:chgData name="Андрей Бережков" userId="fe3b14b048df764d" providerId="LiveId" clId="{73B8D6D5-02DF-4E8F-9FD8-61EE98D4873F}" dt="2020-06-01T17:59:15.973" v="585"/>
          <ac:spMkLst>
            <pc:docMk/>
            <pc:sldMk cId="4084389333" sldId="289"/>
            <ac:spMk id="4" creationId="{56E1E95D-3AE3-4AC5-B0B8-B7F4EA5678C8}"/>
          </ac:spMkLst>
        </pc:spChg>
        <pc:spChg chg="add del">
          <ac:chgData name="Андрей Бережков" userId="fe3b14b048df764d" providerId="LiveId" clId="{73B8D6D5-02DF-4E8F-9FD8-61EE98D4873F}" dt="2020-06-01T17:59:14.718" v="583"/>
          <ac:spMkLst>
            <pc:docMk/>
            <pc:sldMk cId="4084389333" sldId="289"/>
            <ac:spMk id="5" creationId="{47B4E46A-7B29-4D68-BB2E-E5134765C7C6}"/>
          </ac:spMkLst>
        </pc:spChg>
      </pc:sldChg>
      <pc:sldChg chg="addSp delSp modSp add mod">
        <pc:chgData name="Андрей Бережков" userId="fe3b14b048df764d" providerId="LiveId" clId="{73B8D6D5-02DF-4E8F-9FD8-61EE98D4873F}" dt="2020-06-01T17:59:15.973" v="585"/>
        <pc:sldMkLst>
          <pc:docMk/>
          <pc:sldMk cId="1024822988" sldId="290"/>
        </pc:sldMkLst>
        <pc:spChg chg="mod">
          <ac:chgData name="Андрей Бережков" userId="fe3b14b048df764d" providerId="LiveId" clId="{73B8D6D5-02DF-4E8F-9FD8-61EE98D4873F}" dt="2020-06-01T17:49:44.726" v="382" actId="20577"/>
          <ac:spMkLst>
            <pc:docMk/>
            <pc:sldMk cId="1024822988" sldId="290"/>
            <ac:spMk id="2" creationId="{00000000-0000-0000-0000-000000000000}"/>
          </ac:spMkLst>
        </pc:spChg>
        <pc:spChg chg="mod">
          <ac:chgData name="Андрей Бережков" userId="fe3b14b048df764d" providerId="LiveId" clId="{73B8D6D5-02DF-4E8F-9FD8-61EE98D4873F}" dt="2020-06-01T17:50:42.721" v="542" actId="20577"/>
          <ac:spMkLst>
            <pc:docMk/>
            <pc:sldMk cId="1024822988" sldId="290"/>
            <ac:spMk id="3" creationId="{00000000-0000-0000-0000-000000000000}"/>
          </ac:spMkLst>
        </pc:spChg>
        <pc:spChg chg="add del">
          <ac:chgData name="Андрей Бережков" userId="fe3b14b048df764d" providerId="LiveId" clId="{73B8D6D5-02DF-4E8F-9FD8-61EE98D4873F}" dt="2020-06-01T17:59:15.973" v="585"/>
          <ac:spMkLst>
            <pc:docMk/>
            <pc:sldMk cId="1024822988" sldId="290"/>
            <ac:spMk id="4" creationId="{CDC05666-EEB2-4558-9E37-F6749CE21655}"/>
          </ac:spMkLst>
        </pc:spChg>
        <pc:spChg chg="add del">
          <ac:chgData name="Андрей Бережков" userId="fe3b14b048df764d" providerId="LiveId" clId="{73B8D6D5-02DF-4E8F-9FD8-61EE98D4873F}" dt="2020-06-01T17:59:14.718" v="583"/>
          <ac:spMkLst>
            <pc:docMk/>
            <pc:sldMk cId="1024822988" sldId="290"/>
            <ac:spMk id="5" creationId="{CCE3E213-8FB3-4ABA-9AB2-5E2B5A1755B1}"/>
          </ac:spMkLst>
        </pc:spChg>
      </pc:sldChg>
      <pc:sldChg chg="addSp delSp modSp add mod">
        <pc:chgData name="Андрей Бережков" userId="fe3b14b048df764d" providerId="LiveId" clId="{73B8D6D5-02DF-4E8F-9FD8-61EE98D4873F}" dt="2020-06-01T17:59:15.973" v="585"/>
        <pc:sldMkLst>
          <pc:docMk/>
          <pc:sldMk cId="3899515167" sldId="291"/>
        </pc:sldMkLst>
        <pc:spChg chg="mod">
          <ac:chgData name="Андрей Бережков" userId="fe3b14b048df764d" providerId="LiveId" clId="{73B8D6D5-02DF-4E8F-9FD8-61EE98D4873F}" dt="2020-06-01T17:50:52.724" v="553" actId="20577"/>
          <ac:spMkLst>
            <pc:docMk/>
            <pc:sldMk cId="3899515167" sldId="291"/>
            <ac:spMk id="2" creationId="{00000000-0000-0000-0000-000000000000}"/>
          </ac:spMkLst>
        </pc:spChg>
        <pc:spChg chg="add del">
          <ac:chgData name="Андрей Бережков" userId="fe3b14b048df764d" providerId="LiveId" clId="{73B8D6D5-02DF-4E8F-9FD8-61EE98D4873F}" dt="2020-06-01T17:59:15.973" v="585"/>
          <ac:spMkLst>
            <pc:docMk/>
            <pc:sldMk cId="3899515167" sldId="291"/>
            <ac:spMk id="4" creationId="{2E809D9F-AA38-45D7-87C7-3707BE2A1FD8}"/>
          </ac:spMkLst>
        </pc:spChg>
        <pc:spChg chg="add del">
          <ac:chgData name="Андрей Бережков" userId="fe3b14b048df764d" providerId="LiveId" clId="{73B8D6D5-02DF-4E8F-9FD8-61EE98D4873F}" dt="2020-06-01T17:59:14.718" v="583"/>
          <ac:spMkLst>
            <pc:docMk/>
            <pc:sldMk cId="3899515167" sldId="291"/>
            <ac:spMk id="5" creationId="{889479D7-C7D2-4578-8C91-FC8681A936DD}"/>
          </ac:spMkLst>
        </pc:spChg>
      </pc:sldChg>
      <pc:sldChg chg="addSp delSp add">
        <pc:chgData name="Андрей Бережков" userId="fe3b14b048df764d" providerId="LiveId" clId="{73B8D6D5-02DF-4E8F-9FD8-61EE98D4873F}" dt="2020-06-01T17:59:15.973" v="585"/>
        <pc:sldMkLst>
          <pc:docMk/>
          <pc:sldMk cId="3259588135" sldId="292"/>
        </pc:sldMkLst>
        <pc:spChg chg="add del">
          <ac:chgData name="Андрей Бережков" userId="fe3b14b048df764d" providerId="LiveId" clId="{73B8D6D5-02DF-4E8F-9FD8-61EE98D4873F}" dt="2020-06-01T17:59:15.973" v="585"/>
          <ac:spMkLst>
            <pc:docMk/>
            <pc:sldMk cId="3259588135" sldId="292"/>
            <ac:spMk id="4" creationId="{BBF083B9-F1E1-4DAA-B4B5-0E92DD432E38}"/>
          </ac:spMkLst>
        </pc:spChg>
        <pc:spChg chg="add del">
          <ac:chgData name="Андрей Бережков" userId="fe3b14b048df764d" providerId="LiveId" clId="{73B8D6D5-02DF-4E8F-9FD8-61EE98D4873F}" dt="2020-06-01T17:59:14.718" v="583"/>
          <ac:spMkLst>
            <pc:docMk/>
            <pc:sldMk cId="3259588135" sldId="292"/>
            <ac:spMk id="5" creationId="{78D95A73-229A-492A-984E-9364C2BBD518}"/>
          </ac:spMkLst>
        </pc:spChg>
      </pc:sldChg>
      <pc:sldMasterChg chg="modSldLayout">
        <pc:chgData name="Андрей Бережков" userId="fe3b14b048df764d" providerId="LiveId" clId="{73B8D6D5-02DF-4E8F-9FD8-61EE98D4873F}" dt="2020-06-01T18:02:46.131" v="603" actId="404"/>
        <pc:sldMasterMkLst>
          <pc:docMk/>
          <pc:sldMasterMk cId="2838193565" sldId="2147483648"/>
        </pc:sldMasterMkLst>
        <pc:sldLayoutChg chg="modSp">
          <pc:chgData name="Андрей Бережков" userId="fe3b14b048df764d" providerId="LiveId" clId="{73B8D6D5-02DF-4E8F-9FD8-61EE98D4873F}" dt="2020-06-01T18:02:46.131" v="603" actId="404"/>
          <pc:sldLayoutMkLst>
            <pc:docMk/>
            <pc:sldMasterMk cId="2838193565" sldId="2147483648"/>
            <pc:sldLayoutMk cId="3412616101" sldId="2147483650"/>
          </pc:sldLayoutMkLst>
          <pc:spChg chg="mod">
            <ac:chgData name="Андрей Бережков" userId="fe3b14b048df764d" providerId="LiveId" clId="{73B8D6D5-02DF-4E8F-9FD8-61EE98D4873F}" dt="2020-06-01T18:02:46.131" v="603" actId="404"/>
            <ac:spMkLst>
              <pc:docMk/>
              <pc:sldMasterMk cId="2838193565" sldId="2147483648"/>
              <pc:sldLayoutMk cId="3412616101" sldId="2147483650"/>
              <ac:spMk id="6" creationId="{00000000-0000-0000-0000-000000000000}"/>
            </ac:spMkLst>
          </pc:spChg>
        </pc:sldLayoutChg>
      </pc:sldMasterChg>
    </pc:docChg>
  </pc:docChgLst>
  <pc:docChgLst>
    <pc:chgData name="Андрей Бережков" userId="fe3b14b048df764d" providerId="LiveId" clId="{EC601229-6FDC-4B23-A982-37E950DE7AD8}"/>
    <pc:docChg chg="undo custSel addSld delSld modSld">
      <pc:chgData name="Андрей Бережков" userId="fe3b14b048df764d" providerId="LiveId" clId="{EC601229-6FDC-4B23-A982-37E950DE7AD8}" dt="2020-04-07T19:27:38.409" v="260" actId="27636"/>
      <pc:docMkLst>
        <pc:docMk/>
      </pc:docMkLst>
      <pc:sldChg chg="modSp">
        <pc:chgData name="Андрей Бережков" userId="fe3b14b048df764d" providerId="LiveId" clId="{EC601229-6FDC-4B23-A982-37E950DE7AD8}" dt="2020-04-07T18:30:15.246" v="59" actId="20577"/>
        <pc:sldMkLst>
          <pc:docMk/>
          <pc:sldMk cId="3906239907" sldId="256"/>
        </pc:sldMkLst>
        <pc:spChg chg="mod">
          <ac:chgData name="Андрей Бережков" userId="fe3b14b048df764d" providerId="LiveId" clId="{EC601229-6FDC-4B23-A982-37E950DE7AD8}" dt="2020-04-07T18:29:52.777" v="1"/>
          <ac:spMkLst>
            <pc:docMk/>
            <pc:sldMk cId="3906239907" sldId="256"/>
            <ac:spMk id="2" creationId="{00000000-0000-0000-0000-000000000000}"/>
          </ac:spMkLst>
        </pc:spChg>
        <pc:spChg chg="mod">
          <ac:chgData name="Андрей Бережков" userId="fe3b14b048df764d" providerId="LiveId" clId="{EC601229-6FDC-4B23-A982-37E950DE7AD8}" dt="2020-04-07T18:30:15.246" v="59" actId="20577"/>
          <ac:spMkLst>
            <pc:docMk/>
            <pc:sldMk cId="3906239907" sldId="256"/>
            <ac:spMk id="3" creationId="{00000000-0000-0000-0000-000000000000}"/>
          </ac:spMkLst>
        </pc:spChg>
      </pc:sldChg>
      <pc:sldChg chg="del">
        <pc:chgData name="Андрей Бережков" userId="fe3b14b048df764d" providerId="LiveId" clId="{EC601229-6FDC-4B23-A982-37E950DE7AD8}" dt="2020-04-07T18:46:38.277" v="234" actId="47"/>
        <pc:sldMkLst>
          <pc:docMk/>
          <pc:sldMk cId="3050968963" sldId="257"/>
        </pc:sldMkLst>
      </pc:sldChg>
      <pc:sldChg chg="del">
        <pc:chgData name="Андрей Бережков" userId="fe3b14b048df764d" providerId="LiveId" clId="{EC601229-6FDC-4B23-A982-37E950DE7AD8}" dt="2020-04-07T18:46:37.907" v="233" actId="47"/>
        <pc:sldMkLst>
          <pc:docMk/>
          <pc:sldMk cId="764366623" sldId="258"/>
        </pc:sldMkLst>
      </pc:sldChg>
      <pc:sldChg chg="del">
        <pc:chgData name="Андрей Бережков" userId="fe3b14b048df764d" providerId="LiveId" clId="{EC601229-6FDC-4B23-A982-37E950DE7AD8}" dt="2020-04-07T18:46:38.719" v="235" actId="47"/>
        <pc:sldMkLst>
          <pc:docMk/>
          <pc:sldMk cId="928848231" sldId="259"/>
        </pc:sldMkLst>
      </pc:sldChg>
      <pc:sldChg chg="delSp add del">
        <pc:chgData name="Андрей Бережков" userId="fe3b14b048df764d" providerId="LiveId" clId="{EC601229-6FDC-4B23-A982-37E950DE7AD8}" dt="2020-04-07T18:46:51.227" v="258" actId="47"/>
        <pc:sldMkLst>
          <pc:docMk/>
          <pc:sldMk cId="4275918089" sldId="261"/>
        </pc:sldMkLst>
        <pc:spChg chg="del">
          <ac:chgData name="Андрей Бережков" userId="fe3b14b048df764d" providerId="LiveId" clId="{EC601229-6FDC-4B23-A982-37E950DE7AD8}" dt="2020-04-07T18:46:44.504" v="245" actId="478"/>
          <ac:spMkLst>
            <pc:docMk/>
            <pc:sldMk cId="4275918089" sldId="261"/>
            <ac:spMk id="7" creationId="{00000000-0000-0000-0000-000000000000}"/>
          </ac:spMkLst>
        </pc:spChg>
        <pc:spChg chg="del">
          <ac:chgData name="Андрей Бережков" userId="fe3b14b048df764d" providerId="LiveId" clId="{EC601229-6FDC-4B23-A982-37E950DE7AD8}" dt="2020-04-07T18:46:46.650" v="247" actId="478"/>
          <ac:spMkLst>
            <pc:docMk/>
            <pc:sldMk cId="4275918089" sldId="261"/>
            <ac:spMk id="9" creationId="{00000000-0000-0000-0000-000000000000}"/>
          </ac:spMkLst>
        </pc:spChg>
        <pc:picChg chg="del">
          <ac:chgData name="Андрей Бережков" userId="fe3b14b048df764d" providerId="LiveId" clId="{EC601229-6FDC-4B23-A982-37E950DE7AD8}" dt="2020-04-07T18:46:45.018" v="246" actId="478"/>
          <ac:picMkLst>
            <pc:docMk/>
            <pc:sldMk cId="4275918089" sldId="261"/>
            <ac:picMk id="4101" creationId="{00000000-0000-0000-0000-000000000000}"/>
          </ac:picMkLst>
        </pc:picChg>
      </pc:sldChg>
      <pc:sldChg chg="modSp">
        <pc:chgData name="Андрей Бережков" userId="fe3b14b048df764d" providerId="LiveId" clId="{EC601229-6FDC-4B23-A982-37E950DE7AD8}" dt="2020-04-07T19:27:38.409" v="260" actId="27636"/>
        <pc:sldMkLst>
          <pc:docMk/>
          <pc:sldMk cId="1745481799" sldId="262"/>
        </pc:sldMkLst>
        <pc:spChg chg="mod">
          <ac:chgData name="Андрей Бережков" userId="fe3b14b048df764d" providerId="LiveId" clId="{EC601229-6FDC-4B23-A982-37E950DE7AD8}" dt="2020-04-07T19:27:38.409" v="260" actId="27636"/>
          <ac:spMkLst>
            <pc:docMk/>
            <pc:sldMk cId="1745481799" sldId="262"/>
            <ac:spMk id="3" creationId="{00000000-0000-0000-0000-000000000000}"/>
          </ac:spMkLst>
        </pc:spChg>
      </pc:sldChg>
      <pc:sldChg chg="del">
        <pc:chgData name="Андрей Бережков" userId="fe3b14b048df764d" providerId="LiveId" clId="{EC601229-6FDC-4B23-A982-37E950DE7AD8}" dt="2020-04-07T18:46:39.538" v="238" actId="47"/>
        <pc:sldMkLst>
          <pc:docMk/>
          <pc:sldMk cId="1167368341" sldId="263"/>
        </pc:sldMkLst>
      </pc:sldChg>
      <pc:sldChg chg="del">
        <pc:chgData name="Андрей Бережков" userId="fe3b14b048df764d" providerId="LiveId" clId="{EC601229-6FDC-4B23-A982-37E950DE7AD8}" dt="2020-04-07T18:46:39.729" v="239" actId="47"/>
        <pc:sldMkLst>
          <pc:docMk/>
          <pc:sldMk cId="2146071710" sldId="264"/>
        </pc:sldMkLst>
      </pc:sldChg>
      <pc:sldChg chg="del">
        <pc:chgData name="Андрей Бережков" userId="fe3b14b048df764d" providerId="LiveId" clId="{EC601229-6FDC-4B23-A982-37E950DE7AD8}" dt="2020-04-07T18:46:39.932" v="240" actId="47"/>
        <pc:sldMkLst>
          <pc:docMk/>
          <pc:sldMk cId="320337001" sldId="265"/>
        </pc:sldMkLst>
      </pc:sldChg>
      <pc:sldChg chg="del">
        <pc:chgData name="Андрей Бережков" userId="fe3b14b048df764d" providerId="LiveId" clId="{EC601229-6FDC-4B23-A982-37E950DE7AD8}" dt="2020-04-07T18:46:40.557" v="242" actId="47"/>
        <pc:sldMkLst>
          <pc:docMk/>
          <pc:sldMk cId="1208889744" sldId="266"/>
        </pc:sldMkLst>
      </pc:sldChg>
      <pc:sldChg chg="del">
        <pc:chgData name="Андрей Бережков" userId="fe3b14b048df764d" providerId="LiveId" clId="{EC601229-6FDC-4B23-A982-37E950DE7AD8}" dt="2020-04-07T18:46:40.765" v="243" actId="47"/>
        <pc:sldMkLst>
          <pc:docMk/>
          <pc:sldMk cId="4092457737" sldId="267"/>
        </pc:sldMkLst>
      </pc:sldChg>
      <pc:sldChg chg="del">
        <pc:chgData name="Андрей Бережков" userId="fe3b14b048df764d" providerId="LiveId" clId="{EC601229-6FDC-4B23-A982-37E950DE7AD8}" dt="2020-04-07T18:46:39.354" v="237" actId="47"/>
        <pc:sldMkLst>
          <pc:docMk/>
          <pc:sldMk cId="2892049537" sldId="268"/>
        </pc:sldMkLst>
      </pc:sldChg>
      <pc:sldChg chg="del">
        <pc:chgData name="Андрей Бережков" userId="fe3b14b048df764d" providerId="LiveId" clId="{EC601229-6FDC-4B23-A982-37E950DE7AD8}" dt="2020-04-07T18:46:39.101" v="236" actId="47"/>
        <pc:sldMkLst>
          <pc:docMk/>
          <pc:sldMk cId="1958966155" sldId="269"/>
        </pc:sldMkLst>
      </pc:sldChg>
      <pc:sldChg chg="del">
        <pc:chgData name="Андрей Бережков" userId="fe3b14b048df764d" providerId="LiveId" clId="{EC601229-6FDC-4B23-A982-37E950DE7AD8}" dt="2020-04-07T18:46:48.730" v="250" actId="47"/>
        <pc:sldMkLst>
          <pc:docMk/>
          <pc:sldMk cId="3050924210" sldId="270"/>
        </pc:sldMkLst>
      </pc:sldChg>
      <pc:sldChg chg="del">
        <pc:chgData name="Андрей Бережков" userId="fe3b14b048df764d" providerId="LiveId" clId="{EC601229-6FDC-4B23-A982-37E950DE7AD8}" dt="2020-04-07T18:46:48.907" v="251" actId="47"/>
        <pc:sldMkLst>
          <pc:docMk/>
          <pc:sldMk cId="1055053639" sldId="271"/>
        </pc:sldMkLst>
      </pc:sldChg>
      <pc:sldChg chg="del">
        <pc:chgData name="Андрей Бережков" userId="fe3b14b048df764d" providerId="LiveId" clId="{EC601229-6FDC-4B23-A982-37E950DE7AD8}" dt="2020-04-07T18:46:49.068" v="252" actId="47"/>
        <pc:sldMkLst>
          <pc:docMk/>
          <pc:sldMk cId="1737776515" sldId="272"/>
        </pc:sldMkLst>
      </pc:sldChg>
      <pc:sldChg chg="del">
        <pc:chgData name="Андрей Бережков" userId="fe3b14b048df764d" providerId="LiveId" clId="{EC601229-6FDC-4B23-A982-37E950DE7AD8}" dt="2020-04-07T18:46:47.469" v="248" actId="47"/>
        <pc:sldMkLst>
          <pc:docMk/>
          <pc:sldMk cId="1383205766" sldId="273"/>
        </pc:sldMkLst>
      </pc:sldChg>
      <pc:sldChg chg="del">
        <pc:chgData name="Андрей Бережков" userId="fe3b14b048df764d" providerId="LiveId" clId="{EC601229-6FDC-4B23-A982-37E950DE7AD8}" dt="2020-04-07T18:46:47.956" v="249" actId="47"/>
        <pc:sldMkLst>
          <pc:docMk/>
          <pc:sldMk cId="1001297529" sldId="274"/>
        </pc:sldMkLst>
      </pc:sldChg>
      <pc:sldChg chg="del">
        <pc:chgData name="Андрей Бережков" userId="fe3b14b048df764d" providerId="LiveId" clId="{EC601229-6FDC-4B23-A982-37E950DE7AD8}" dt="2020-04-07T18:46:40.367" v="241" actId="47"/>
        <pc:sldMkLst>
          <pc:docMk/>
          <pc:sldMk cId="2685782675" sldId="275"/>
        </pc:sldMkLst>
      </pc:sldChg>
      <pc:sldChg chg="modSp del">
        <pc:chgData name="Андрей Бережков" userId="fe3b14b048df764d" providerId="LiveId" clId="{EC601229-6FDC-4B23-A982-37E950DE7AD8}" dt="2020-04-07T18:40:17.776" v="182" actId="47"/>
        <pc:sldMkLst>
          <pc:docMk/>
          <pc:sldMk cId="3329620833" sldId="276"/>
        </pc:sldMkLst>
        <pc:spChg chg="mod">
          <ac:chgData name="Андрей Бережков" userId="fe3b14b048df764d" providerId="LiveId" clId="{EC601229-6FDC-4B23-A982-37E950DE7AD8}" dt="2020-04-07T18:32:44.707" v="132" actId="20577"/>
          <ac:spMkLst>
            <pc:docMk/>
            <pc:sldMk cId="3329620833" sldId="276"/>
            <ac:spMk id="5" creationId="{00000000-0000-0000-0000-000000000000}"/>
          </ac:spMkLst>
        </pc:spChg>
      </pc:sldChg>
      <pc:sldChg chg="del">
        <pc:chgData name="Андрей Бережков" userId="fe3b14b048df764d" providerId="LiveId" clId="{EC601229-6FDC-4B23-A982-37E950DE7AD8}" dt="2020-04-07T18:46:41.290" v="244" actId="47"/>
        <pc:sldMkLst>
          <pc:docMk/>
          <pc:sldMk cId="1755393045" sldId="277"/>
        </pc:sldMkLst>
      </pc:sldChg>
      <pc:sldChg chg="del">
        <pc:chgData name="Андрей Бережков" userId="fe3b14b048df764d" providerId="LiveId" clId="{EC601229-6FDC-4B23-A982-37E950DE7AD8}" dt="2020-04-07T18:46:36.987" v="232" actId="47"/>
        <pc:sldMkLst>
          <pc:docMk/>
          <pc:sldMk cId="3310842838" sldId="279"/>
        </pc:sldMkLst>
      </pc:sldChg>
      <pc:sldChg chg="addSp delSp modSp add del modNotesTx">
        <pc:chgData name="Андрей Бережков" userId="fe3b14b048df764d" providerId="LiveId" clId="{EC601229-6FDC-4B23-A982-37E950DE7AD8}" dt="2020-04-07T18:46:50.919" v="257" actId="47"/>
        <pc:sldMkLst>
          <pc:docMk/>
          <pc:sldMk cId="1786069295" sldId="280"/>
        </pc:sldMkLst>
        <pc:spChg chg="del">
          <ac:chgData name="Андрей Бережков" userId="fe3b14b048df764d" providerId="LiveId" clId="{EC601229-6FDC-4B23-A982-37E950DE7AD8}" dt="2020-04-07T18:40:22.612" v="184" actId="478"/>
          <ac:spMkLst>
            <pc:docMk/>
            <pc:sldMk cId="1786069295" sldId="280"/>
            <ac:spMk id="2" creationId="{00000000-0000-0000-0000-000000000000}"/>
          </ac:spMkLst>
        </pc:spChg>
        <pc:spChg chg="add mod">
          <ac:chgData name="Андрей Бережков" userId="fe3b14b048df764d" providerId="LiveId" clId="{EC601229-6FDC-4B23-A982-37E950DE7AD8}" dt="2020-04-07T18:45:43.751" v="211"/>
          <ac:spMkLst>
            <pc:docMk/>
            <pc:sldMk cId="1786069295" sldId="280"/>
            <ac:spMk id="3" creationId="{8525EE34-CB7E-44B5-8141-0E30FCF29310}"/>
          </ac:spMkLst>
        </pc:spChg>
        <pc:spChg chg="mod">
          <ac:chgData name="Андрей Бережков" userId="fe3b14b048df764d" providerId="LiveId" clId="{EC601229-6FDC-4B23-A982-37E950DE7AD8}" dt="2020-04-07T18:46:09.373" v="230" actId="20577"/>
          <ac:spMkLst>
            <pc:docMk/>
            <pc:sldMk cId="1786069295" sldId="280"/>
            <ac:spMk id="5" creationId="{00000000-0000-0000-0000-000000000000}"/>
          </ac:spMkLst>
        </pc:spChg>
        <pc:spChg chg="del">
          <ac:chgData name="Андрей Бережков" userId="fe3b14b048df764d" providerId="LiveId" clId="{EC601229-6FDC-4B23-A982-37E950DE7AD8}" dt="2020-04-07T18:40:22.612" v="184" actId="478"/>
          <ac:spMkLst>
            <pc:docMk/>
            <pc:sldMk cId="1786069295" sldId="280"/>
            <ac:spMk id="11" creationId="{00000000-0000-0000-0000-000000000000}"/>
          </ac:spMkLst>
        </pc:spChg>
        <pc:spChg chg="del">
          <ac:chgData name="Андрей Бережков" userId="fe3b14b048df764d" providerId="LiveId" clId="{EC601229-6FDC-4B23-A982-37E950DE7AD8}" dt="2020-04-07T18:40:22.612" v="184" actId="478"/>
          <ac:spMkLst>
            <pc:docMk/>
            <pc:sldMk cId="1786069295" sldId="280"/>
            <ac:spMk id="12" creationId="{00000000-0000-0000-0000-000000000000}"/>
          </ac:spMkLst>
        </pc:spChg>
        <pc:picChg chg="del">
          <ac:chgData name="Андрей Бережков" userId="fe3b14b048df764d" providerId="LiveId" clId="{EC601229-6FDC-4B23-A982-37E950DE7AD8}" dt="2020-04-07T18:40:21.259" v="183" actId="478"/>
          <ac:picMkLst>
            <pc:docMk/>
            <pc:sldMk cId="1786069295" sldId="280"/>
            <ac:picMk id="1026" creationId="{00000000-0000-0000-0000-000000000000}"/>
          </ac:picMkLst>
        </pc:picChg>
        <pc:picChg chg="del">
          <ac:chgData name="Андрей Бережков" userId="fe3b14b048df764d" providerId="LiveId" clId="{EC601229-6FDC-4B23-A982-37E950DE7AD8}" dt="2020-04-07T18:40:22.612" v="184" actId="478"/>
          <ac:picMkLst>
            <pc:docMk/>
            <pc:sldMk cId="1786069295" sldId="280"/>
            <ac:picMk id="1028" creationId="{00000000-0000-0000-0000-000000000000}"/>
          </ac:picMkLst>
        </pc:picChg>
        <pc:picChg chg="del">
          <ac:chgData name="Андрей Бережков" userId="fe3b14b048df764d" providerId="LiveId" clId="{EC601229-6FDC-4B23-A982-37E950DE7AD8}" dt="2020-04-07T18:40:22.612" v="184" actId="478"/>
          <ac:picMkLst>
            <pc:docMk/>
            <pc:sldMk cId="1786069295" sldId="280"/>
            <ac:picMk id="1030" creationId="{00000000-0000-0000-0000-000000000000}"/>
          </ac:picMkLst>
        </pc:picChg>
        <pc:picChg chg="del">
          <ac:chgData name="Андрей Бережков" userId="fe3b14b048df764d" providerId="LiveId" clId="{EC601229-6FDC-4B23-A982-37E950DE7AD8}" dt="2020-04-07T18:40:22.612" v="184" actId="478"/>
          <ac:picMkLst>
            <pc:docMk/>
            <pc:sldMk cId="1786069295" sldId="280"/>
            <ac:picMk id="1032" creationId="{00000000-0000-0000-0000-000000000000}"/>
          </ac:picMkLst>
        </pc:picChg>
      </pc:sldChg>
      <pc:sldChg chg="del">
        <pc:chgData name="Андрей Бережков" userId="fe3b14b048df764d" providerId="LiveId" clId="{EC601229-6FDC-4B23-A982-37E950DE7AD8}" dt="2020-04-07T18:46:49.227" v="253" actId="47"/>
        <pc:sldMkLst>
          <pc:docMk/>
          <pc:sldMk cId="3218576429" sldId="281"/>
        </pc:sldMkLst>
      </pc:sldChg>
      <pc:sldChg chg="del">
        <pc:chgData name="Андрей Бережков" userId="fe3b14b048df764d" providerId="LiveId" clId="{EC601229-6FDC-4B23-A982-37E950DE7AD8}" dt="2020-04-07T18:46:49.372" v="254" actId="47"/>
        <pc:sldMkLst>
          <pc:docMk/>
          <pc:sldMk cId="2883397588" sldId="282"/>
        </pc:sldMkLst>
      </pc:sldChg>
      <pc:sldChg chg="addSp delSp modSp add">
        <pc:chgData name="Андрей Бережков" userId="fe3b14b048df764d" providerId="LiveId" clId="{EC601229-6FDC-4B23-A982-37E950DE7AD8}" dt="2020-04-07T18:39:30.341" v="181" actId="1076"/>
        <pc:sldMkLst>
          <pc:docMk/>
          <pc:sldMk cId="4126424526" sldId="283"/>
        </pc:sldMkLst>
        <pc:spChg chg="mod">
          <ac:chgData name="Андрей Бережков" userId="fe3b14b048df764d" providerId="LiveId" clId="{EC601229-6FDC-4B23-A982-37E950DE7AD8}" dt="2020-04-07T18:39:30.341" v="181" actId="1076"/>
          <ac:spMkLst>
            <pc:docMk/>
            <pc:sldMk cId="4126424526" sldId="283"/>
            <ac:spMk id="2" creationId="{00000000-0000-0000-0000-000000000000}"/>
          </ac:spMkLst>
        </pc:spChg>
        <pc:spChg chg="del">
          <ac:chgData name="Андрей Бережков" userId="fe3b14b048df764d" providerId="LiveId" clId="{EC601229-6FDC-4B23-A982-37E950DE7AD8}" dt="2020-04-07T18:38:28.915" v="148" actId="478"/>
          <ac:spMkLst>
            <pc:docMk/>
            <pc:sldMk cId="4126424526" sldId="283"/>
            <ac:spMk id="3" creationId="{00000000-0000-0000-0000-000000000000}"/>
          </ac:spMkLst>
        </pc:spChg>
        <pc:spChg chg="add del mod">
          <ac:chgData name="Андрей Бережков" userId="fe3b14b048df764d" providerId="LiveId" clId="{EC601229-6FDC-4B23-A982-37E950DE7AD8}" dt="2020-04-07T18:38:30.811" v="149" actId="478"/>
          <ac:spMkLst>
            <pc:docMk/>
            <pc:sldMk cId="4126424526" sldId="283"/>
            <ac:spMk id="5" creationId="{F8DDA975-48C5-4265-B907-A669001E3B1E}"/>
          </ac:spMkLst>
        </pc:spChg>
        <pc:picChg chg="add mod">
          <ac:chgData name="Андрей Бережков" userId="fe3b14b048df764d" providerId="LiveId" clId="{EC601229-6FDC-4B23-A982-37E950DE7AD8}" dt="2020-04-07T18:39:27.243" v="180" actId="1076"/>
          <ac:picMkLst>
            <pc:docMk/>
            <pc:sldMk cId="4126424526" sldId="283"/>
            <ac:picMk id="7" creationId="{FE156920-1D1E-445F-AD8E-44A33CC58A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B092E-6BA4-4C38-99CD-628E163448C7}" type="datetimeFigureOut">
              <a:rPr lang="ru-RU" smtClean="0"/>
              <a:t>15.07.2020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0A077-D4E0-449F-B0B9-032EDA890F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09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A077-D4E0-449F-B0B9-032EDA890F0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24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Основой для отбора аналогов служат:</a:t>
            </a:r>
          </a:p>
          <a:p>
            <a:r>
              <a:rPr lang="ru-RU" dirty="0"/>
              <a:t>1) техническое задание;</a:t>
            </a:r>
          </a:p>
          <a:p>
            <a:r>
              <a:rPr lang="ru-RU" dirty="0"/>
              <a:t>2) требования заказчика;</a:t>
            </a:r>
          </a:p>
          <a:p>
            <a:r>
              <a:rPr lang="ru-RU" dirty="0"/>
              <a:t>3) требования к информационному ресурсу, выявленные на этапе</a:t>
            </a:r>
          </a:p>
          <a:p>
            <a:r>
              <a:rPr lang="ru-RU" dirty="0"/>
              <a:t>анализа литературы.</a:t>
            </a:r>
          </a:p>
          <a:p>
            <a:r>
              <a:rPr lang="ru-RU" dirty="0"/>
              <a:t>Ищем аналогии (без затрагивания контента): по способам</a:t>
            </a:r>
          </a:p>
          <a:p>
            <a:r>
              <a:rPr lang="ru-RU" dirty="0"/>
              <a:t>реализации; либо конкретный продукт, средство реализации, язык</a:t>
            </a:r>
          </a:p>
          <a:p>
            <a:r>
              <a:rPr lang="ru-RU" dirty="0"/>
              <a:t>программирования и т.п.</a:t>
            </a:r>
          </a:p>
          <a:p>
            <a:r>
              <a:rPr lang="ru-RU" dirty="0"/>
              <a:t>В настоящее время нет как единого подхода к набору параметров для</a:t>
            </a:r>
          </a:p>
          <a:p>
            <a:r>
              <a:rPr lang="ru-RU" dirty="0"/>
              <a:t>оценки информационных ресурсов, так и способов количественной или</a:t>
            </a:r>
          </a:p>
          <a:p>
            <a:r>
              <a:rPr lang="ru-RU" dirty="0"/>
              <a:t>качественной характеристики этих параметров.</a:t>
            </a:r>
          </a:p>
          <a:p>
            <a:r>
              <a:rPr lang="ru-RU" dirty="0"/>
              <a:t>Анализ различных источников показывает, что в настоящее время</a:t>
            </a:r>
          </a:p>
          <a:p>
            <a:r>
              <a:rPr lang="ru-RU" dirty="0"/>
              <a:t>для оценки информационных ресурсов широко используются следующие</a:t>
            </a:r>
          </a:p>
          <a:p>
            <a:r>
              <a:rPr lang="ru-RU" dirty="0"/>
              <a:t>основные параметры:</a:t>
            </a:r>
          </a:p>
          <a:p>
            <a:r>
              <a:rPr lang="ru-RU" dirty="0"/>
              <a:t> содержание;</a:t>
            </a:r>
          </a:p>
          <a:p>
            <a:r>
              <a:rPr lang="ru-RU" dirty="0"/>
              <a:t> охват;</a:t>
            </a:r>
          </a:p>
          <a:p>
            <a:r>
              <a:rPr lang="ru-RU" dirty="0"/>
              <a:t> время;</a:t>
            </a:r>
          </a:p>
          <a:p>
            <a:r>
              <a:rPr lang="ru-RU" dirty="0"/>
              <a:t> источник;</a:t>
            </a:r>
          </a:p>
          <a:p>
            <a:r>
              <a:rPr lang="ru-RU" dirty="0"/>
              <a:t> качество;</a:t>
            </a:r>
          </a:p>
          <a:p>
            <a:r>
              <a:rPr lang="ru-RU" dirty="0"/>
              <a:t> соответствие потребностям;</a:t>
            </a:r>
          </a:p>
          <a:p>
            <a:r>
              <a:rPr lang="ru-RU" dirty="0"/>
              <a:t> способ фиксации;</a:t>
            </a:r>
          </a:p>
          <a:p>
            <a:r>
              <a:rPr lang="ru-RU" dirty="0"/>
              <a:t> язык;</a:t>
            </a:r>
          </a:p>
          <a:p>
            <a:r>
              <a:rPr lang="ru-RU" dirty="0"/>
              <a:t> стоимость.</a:t>
            </a:r>
          </a:p>
          <a:p>
            <a:r>
              <a:rPr lang="ru-RU" dirty="0"/>
              <a:t>Содержание (контент) определяет проблемную область,</a:t>
            </a:r>
          </a:p>
          <a:p>
            <a:r>
              <a:rPr lang="ru-RU" dirty="0"/>
              <a:t>охватываемую информационными ресурсами: тему, идею, теорию,</a:t>
            </a:r>
          </a:p>
          <a:p>
            <a:r>
              <a:rPr lang="ru-RU" dirty="0"/>
              <a:t>методику. Границы проблемной области зависят от задач, поставленных</a:t>
            </a:r>
          </a:p>
          <a:p>
            <a:r>
              <a:rPr lang="ru-RU" dirty="0"/>
              <a:t>перед пользователем.</a:t>
            </a:r>
          </a:p>
          <a:p>
            <a:r>
              <a:rPr lang="ru-RU" dirty="0"/>
              <a:t>Охват обычно характеризуют объемом, полнотой и достаточностью</a:t>
            </a:r>
          </a:p>
          <a:p>
            <a:r>
              <a:rPr lang="ru-RU" dirty="0"/>
              <a:t>информационных ресурсов.</a:t>
            </a:r>
          </a:p>
          <a:p>
            <a:r>
              <a:rPr lang="ru-RU" dirty="0"/>
              <a:t>Объем – это общее количество информации по проблеме, доступное</a:t>
            </a:r>
          </a:p>
          <a:p>
            <a:r>
              <a:rPr lang="ru-RU" dirty="0"/>
              <a:t>пользователю.</a:t>
            </a:r>
          </a:p>
          <a:p>
            <a:r>
              <a:rPr lang="ru-RU" dirty="0"/>
              <a:t>Полнота – это соотношение между всей имеющейся информацией</a:t>
            </a:r>
          </a:p>
          <a:p>
            <a:r>
              <a:rPr lang="ru-RU" dirty="0"/>
              <a:t>по проблеме и информацией, доступной пользователю (т.е. той частью,</a:t>
            </a:r>
          </a:p>
          <a:p>
            <a:r>
              <a:rPr lang="ru-RU" dirty="0"/>
              <a:t>которую он может получить).</a:t>
            </a:r>
          </a:p>
          <a:p>
            <a:r>
              <a:rPr lang="ru-RU" dirty="0"/>
              <a:t>Достаточность определяется возможностью достижения</a:t>
            </a:r>
          </a:p>
          <a:p>
            <a:r>
              <a:rPr lang="ru-RU" dirty="0"/>
              <a:t>пользователем поставленной цели при наличии доступной информации.</a:t>
            </a:r>
          </a:p>
          <a:p>
            <a:r>
              <a:rPr lang="ru-RU" dirty="0"/>
              <a:t>Время как характеристика информационных ресурсов</a:t>
            </a:r>
          </a:p>
          <a:p>
            <a:r>
              <a:rPr lang="ru-RU" dirty="0"/>
              <a:t>(информации) выступает в нескольких аспектах:</a:t>
            </a:r>
          </a:p>
          <a:p>
            <a:endParaRPr lang="ru-RU" dirty="0"/>
          </a:p>
          <a:p>
            <a:r>
              <a:rPr lang="ru-RU" dirty="0"/>
              <a:t>42</a:t>
            </a:r>
          </a:p>
          <a:p>
            <a:endParaRPr lang="ru-RU" dirty="0"/>
          </a:p>
          <a:p>
            <a:r>
              <a:rPr lang="ru-RU" dirty="0"/>
              <a:t> фиксирует момент или период, представленный данными</a:t>
            </a:r>
          </a:p>
          <a:p>
            <a:r>
              <a:rPr lang="ru-RU" dirty="0"/>
              <a:t>(календарный, налоговый, финансовый год, конец соответствующего года</a:t>
            </a:r>
          </a:p>
          <a:p>
            <a:r>
              <a:rPr lang="ru-RU" dirty="0"/>
              <a:t>и т.п.);</a:t>
            </a:r>
          </a:p>
          <a:p>
            <a:r>
              <a:rPr lang="ru-RU" dirty="0"/>
              <a:t> задает точку отсчета ввода конкретных информационных ресурсов в</a:t>
            </a:r>
          </a:p>
          <a:p>
            <a:r>
              <a:rPr lang="ru-RU" dirty="0"/>
              <a:t>обращение (в коммуникационные каналы);</a:t>
            </a:r>
          </a:p>
          <a:p>
            <a:r>
              <a:rPr lang="ru-RU" dirty="0"/>
              <a:t> является характеристикой, определяющей связь между информацией</a:t>
            </a:r>
          </a:p>
          <a:p>
            <a:r>
              <a:rPr lang="ru-RU" dirty="0"/>
              <a:t>об объекте и его реальным состоянием на текущий момент времени.</a:t>
            </a:r>
          </a:p>
          <a:p>
            <a:r>
              <a:rPr lang="ru-RU" dirty="0"/>
              <a:t>В качестве источника информации может выступать:</a:t>
            </a:r>
          </a:p>
          <a:p>
            <a:r>
              <a:rPr lang="ru-RU" dirty="0"/>
              <a:t> единичная публикация (текущая документация фирмы, энциклопедия,</a:t>
            </a:r>
          </a:p>
          <a:p>
            <a:r>
              <a:rPr lang="ru-RU" dirty="0"/>
              <a:t>официальные и научные отчеты, технологическая документация, статья,</a:t>
            </a:r>
          </a:p>
          <a:p>
            <a:r>
              <a:rPr lang="ru-RU" dirty="0"/>
              <a:t>книга, журнальная статья, личное дело и др.);</a:t>
            </a:r>
          </a:p>
          <a:p>
            <a:r>
              <a:rPr lang="ru-RU" dirty="0"/>
              <a:t> собрание документов (архив, библиотека, информационный центр,</a:t>
            </a:r>
          </a:p>
          <a:p>
            <a:r>
              <a:rPr lang="ru-RU" dirty="0"/>
              <a:t>база данных и др.);</a:t>
            </a:r>
          </a:p>
          <a:p>
            <a:r>
              <a:rPr lang="ru-RU" dirty="0"/>
              <a:t> конкретная персона или организационная единица, обладающая</a:t>
            </a:r>
          </a:p>
          <a:p>
            <a:r>
              <a:rPr lang="ru-RU" dirty="0"/>
              <a:t>информацией (информационными ресурсами) в конкретных проблемных</a:t>
            </a:r>
          </a:p>
          <a:p>
            <a:r>
              <a:rPr lang="ru-RU" dirty="0"/>
              <a:t>областях или научным инструментарием, позволяющим получать</a:t>
            </a:r>
          </a:p>
          <a:p>
            <a:r>
              <a:rPr lang="ru-RU" dirty="0"/>
              <a:t>необходимую информацию (создавать информационные ресурсы по</a:t>
            </a:r>
          </a:p>
          <a:p>
            <a:r>
              <a:rPr lang="ru-RU" dirty="0"/>
              <a:t>конкретным проблемам).</a:t>
            </a:r>
          </a:p>
          <a:p>
            <a:r>
              <a:rPr lang="ru-RU" dirty="0"/>
              <a:t>Понятие «качество» применительно к информационным ресурсам</a:t>
            </a:r>
          </a:p>
          <a:p>
            <a:r>
              <a:rPr lang="ru-RU" dirty="0"/>
              <a:t>(информации) определяет совокупность свойств, отражающих степень</a:t>
            </a:r>
          </a:p>
          <a:p>
            <a:r>
              <a:rPr lang="ru-RU" dirty="0"/>
              <a:t>пригодности конкретной информации об объектах и их взаимосвязях для</a:t>
            </a:r>
          </a:p>
          <a:p>
            <a:r>
              <a:rPr lang="ru-RU" dirty="0"/>
              <a:t>достижения целей, стоящих перед пользователем, при реализации тех или</a:t>
            </a:r>
          </a:p>
          <a:p>
            <a:r>
              <a:rPr lang="ru-RU" dirty="0"/>
              <a:t>иных видов деятельности.</a:t>
            </a:r>
          </a:p>
          <a:p>
            <a:r>
              <a:rPr lang="ru-RU" dirty="0"/>
              <a:t>В состав наиболее общих параметров, задающих качество</a:t>
            </a:r>
          </a:p>
          <a:p>
            <a:r>
              <a:rPr lang="ru-RU" dirty="0"/>
              <a:t>информации, входят:</a:t>
            </a:r>
          </a:p>
          <a:p>
            <a:r>
              <a:rPr lang="ru-RU" dirty="0"/>
              <a:t> достоверность;</a:t>
            </a:r>
          </a:p>
          <a:p>
            <a:r>
              <a:rPr lang="ru-RU" dirty="0"/>
              <a:t> своевременность;</a:t>
            </a:r>
          </a:p>
          <a:p>
            <a:r>
              <a:rPr lang="ru-RU" dirty="0"/>
              <a:t> новизна;</a:t>
            </a:r>
          </a:p>
          <a:p>
            <a:r>
              <a:rPr lang="ru-RU" dirty="0"/>
              <a:t> ценность;</a:t>
            </a:r>
          </a:p>
          <a:p>
            <a:r>
              <a:rPr lang="ru-RU" dirty="0"/>
              <a:t> полезность;</a:t>
            </a:r>
          </a:p>
          <a:p>
            <a:r>
              <a:rPr lang="ru-RU" dirty="0"/>
              <a:t> доступность.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0A077-D4E0-449F-B0B9-032EDA890F0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24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F599-AB30-4D40-A1A2-A14732C511A6}" type="datetime1">
              <a:rPr lang="ru-RU" smtClean="0"/>
              <a:t>15.07.2020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43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BA84-4F03-4DCC-8F25-605EADD99251}" type="datetime1">
              <a:rPr lang="ru-RU" smtClean="0"/>
              <a:t>15.07.2020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64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DA68-3D57-4355-94FC-ECF48531B133}" type="datetime1">
              <a:rPr lang="ru-RU" smtClean="0"/>
              <a:t>15.07.2020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55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C9FE-A305-4582-9D32-8888496AA8F0}" type="datetime1">
              <a:rPr lang="ru-RU" smtClean="0"/>
              <a:t>15.07.2020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Akrobat Black" panose="00000A00000000000000" pitchFamily="2" charset="-52"/>
              </a:defRPr>
            </a:lvl1pPr>
          </a:lstStyle>
          <a:p>
            <a:fld id="{3BCD0B6A-FAA0-49AE-BE0B-111F9F9521B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1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1954-1EDD-4A00-B7D8-3888DBD23480}" type="datetime1">
              <a:rPr lang="ru-RU" smtClean="0"/>
              <a:t>15.07.2020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60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A212-0E82-454C-8EDE-46999440B0AE}" type="datetime1">
              <a:rPr lang="ru-RU" smtClean="0"/>
              <a:t>15.07.2020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32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5EC-1321-4A19-B452-0DA2D5B97E93}" type="datetime1">
              <a:rPr lang="ru-RU" smtClean="0"/>
              <a:t>15.07.2020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39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D9C5-505B-4DAD-90D7-CA4CD8583CB2}" type="datetime1">
              <a:rPr lang="ru-RU" smtClean="0"/>
              <a:t>15.07.2020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92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5406-239C-4729-91F6-BC81093520E1}" type="datetime1">
              <a:rPr lang="ru-RU" smtClean="0"/>
              <a:t>15.07.2020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4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6936-7314-4D45-9A3F-E7D9456323B5}" type="datetime1">
              <a:rPr lang="ru-RU" smtClean="0"/>
              <a:t>15.07.2020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5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B6E7-EED2-40F9-966A-461027D7DEF5}" type="datetime1">
              <a:rPr lang="ru-RU" smtClean="0"/>
              <a:t>15.07.2020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27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D3EB-15D8-451D-BC78-720745FCD3AC}" type="datetime1">
              <a:rPr lang="ru-RU" smtClean="0"/>
              <a:t>15.07.2020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19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442" y="1995686"/>
            <a:ext cx="8712968" cy="1512167"/>
          </a:xfrm>
        </p:spPr>
        <p:txBody>
          <a:bodyPr>
            <a:noAutofit/>
          </a:bodyPr>
          <a:lstStyle/>
          <a:p>
            <a:r>
              <a:rPr lang="ru-RU" sz="3200" dirty="0">
                <a:latin typeface="Akrobat Black" pitchFamily="50" charset="-52"/>
              </a:rPr>
              <a:t>«Тема ВКР»</a:t>
            </a:r>
            <a:br>
              <a:rPr lang="ru-RU" sz="3200" dirty="0">
                <a:latin typeface="Akrobat Black" pitchFamily="50" charset="-52"/>
              </a:rPr>
            </a:br>
            <a:endParaRPr lang="ru-RU" sz="3200" dirty="0">
              <a:latin typeface="Akrobat Black" pitchFamily="50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91880" y="3507854"/>
            <a:ext cx="4888632" cy="882402"/>
          </a:xfrm>
        </p:spPr>
        <p:txBody>
          <a:bodyPr>
            <a:normAutofit/>
          </a:bodyPr>
          <a:lstStyle/>
          <a:p>
            <a:pPr algn="r"/>
            <a:r>
              <a:rPr lang="ru-RU" sz="1400" dirty="0">
                <a:solidFill>
                  <a:schemeClr val="tx1"/>
                </a:solidFill>
                <a:latin typeface="Akrobat" pitchFamily="50" charset="-52"/>
              </a:rPr>
              <a:t>Выполнил студент группы 286</a:t>
            </a:r>
          </a:p>
          <a:p>
            <a:pPr algn="r"/>
            <a:r>
              <a:rPr lang="ru-RU" sz="1400" dirty="0">
                <a:solidFill>
                  <a:schemeClr val="tx1"/>
                </a:solidFill>
                <a:latin typeface="Akrobat" pitchFamily="50" charset="-52"/>
              </a:rPr>
              <a:t>Зиновьев Сергей Сергеевич</a:t>
            </a:r>
          </a:p>
          <a:p>
            <a:pPr algn="r"/>
            <a:r>
              <a:rPr lang="ru-RU" sz="1400" dirty="0">
                <a:solidFill>
                  <a:schemeClr val="tx1"/>
                </a:solidFill>
                <a:latin typeface="Akrobat" pitchFamily="50" charset="-52"/>
              </a:rPr>
              <a:t>Руководитель: Бережков Андрей Вячеславович</a:t>
            </a:r>
          </a:p>
        </p:txBody>
      </p:sp>
      <p:pic>
        <p:nvPicPr>
          <p:cNvPr id="4" name="Picture 2" descr="C:\Users\dead1\Downloads\LOGO_CMY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068" y="411510"/>
            <a:ext cx="3421716" cy="10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23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Решение «задачи 2»</a:t>
            </a:r>
            <a:endParaRPr lang="ru-RU" sz="3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31190"/>
              </p:ext>
            </p:extLst>
          </p:nvPr>
        </p:nvGraphicFramePr>
        <p:xfrm>
          <a:off x="251520" y="995174"/>
          <a:ext cx="8563668" cy="35365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4556">
                  <a:extLst>
                    <a:ext uri="{9D8B030D-6E8A-4147-A177-3AD203B41FA5}">
                      <a16:colId xmlns:a16="http://schemas.microsoft.com/office/drawing/2014/main" val="2983351151"/>
                    </a:ext>
                  </a:extLst>
                </a:gridCol>
                <a:gridCol w="2854556">
                  <a:extLst>
                    <a:ext uri="{9D8B030D-6E8A-4147-A177-3AD203B41FA5}">
                      <a16:colId xmlns:a16="http://schemas.microsoft.com/office/drawing/2014/main" val="1114874611"/>
                    </a:ext>
                  </a:extLst>
                </a:gridCol>
                <a:gridCol w="2854556">
                  <a:extLst>
                    <a:ext uri="{9D8B030D-6E8A-4147-A177-3AD203B41FA5}">
                      <a16:colId xmlns:a16="http://schemas.microsoft.com/office/drawing/2014/main" val="35659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Критерий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Допустимые значения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Комментарий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26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подразделов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Подразделы должны иметь нумерацию в пределах каждого раздела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Номер подраздела состоит из номеров раздела и подраздела, разделенных точкой.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297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Шрифт, положение и шаблон подписей к рисункам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центре под рисунком безточки в конце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Допускается нумеровать иллюстрации в пределах раздела отчета. В этом случае номер иллюстрации состоит из номера раздела и порядкового номера иллюстрации, разделенных точкой:Рисунок 2.1.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974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Положение подписи к таблице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Над таблицей слева, без абзацного отступа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Таблица Номер таблицы - Наименование таблицы. Наименование таблицы приводят с прописной буквы безточки в конце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507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49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500" dirty="0">
                <a:latin typeface="Akrobat Black" panose="00000A00000000000000"/>
              </a:rPr>
              <a:t>Решение «задачи 3»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44484"/>
              </p:ext>
            </p:extLst>
          </p:nvPr>
        </p:nvGraphicFramePr>
        <p:xfrm>
          <a:off x="457200" y="1057495"/>
          <a:ext cx="7787208" cy="27383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7868">
                  <a:extLst>
                    <a:ext uri="{9D8B030D-6E8A-4147-A177-3AD203B41FA5}">
                      <a16:colId xmlns:a16="http://schemas.microsoft.com/office/drawing/2014/main" val="339817144"/>
                    </a:ext>
                  </a:extLst>
                </a:gridCol>
                <a:gridCol w="1297868">
                  <a:extLst>
                    <a:ext uri="{9D8B030D-6E8A-4147-A177-3AD203B41FA5}">
                      <a16:colId xmlns:a16="http://schemas.microsoft.com/office/drawing/2014/main" val="2478150298"/>
                    </a:ext>
                  </a:extLst>
                </a:gridCol>
                <a:gridCol w="1297868">
                  <a:extLst>
                    <a:ext uri="{9D8B030D-6E8A-4147-A177-3AD203B41FA5}">
                      <a16:colId xmlns:a16="http://schemas.microsoft.com/office/drawing/2014/main" val="2684667267"/>
                    </a:ext>
                  </a:extLst>
                </a:gridCol>
                <a:gridCol w="1297868">
                  <a:extLst>
                    <a:ext uri="{9D8B030D-6E8A-4147-A177-3AD203B41FA5}">
                      <a16:colId xmlns:a16="http://schemas.microsoft.com/office/drawing/2014/main" val="2140217855"/>
                    </a:ext>
                  </a:extLst>
                </a:gridCol>
                <a:gridCol w="1297868">
                  <a:extLst>
                    <a:ext uri="{9D8B030D-6E8A-4147-A177-3AD203B41FA5}">
                      <a16:colId xmlns:a16="http://schemas.microsoft.com/office/drawing/2014/main" val="2132801442"/>
                    </a:ext>
                  </a:extLst>
                </a:gridCol>
                <a:gridCol w="1297868">
                  <a:extLst>
                    <a:ext uri="{9D8B030D-6E8A-4147-A177-3AD203B41FA5}">
                      <a16:colId xmlns:a16="http://schemas.microsoft.com/office/drawing/2014/main" val="688368360"/>
                    </a:ext>
                  </a:extLst>
                </a:gridCol>
              </a:tblGrid>
              <a:tr h="1453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Критерий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Скорость прототипирования страницы (</a:t>
                      </a:r>
                      <a:r>
                        <a:rPr lang="ru-RU" sz="1200" u="sng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высокая</a:t>
                      </a:r>
                      <a:r>
                        <a:rPr lang="ru-RU" sz="1200" dirty="0">
                          <a:effectLst/>
                        </a:rPr>
                        <a:t>, </a:t>
                      </a:r>
                      <a:r>
                        <a:rPr lang="ru-RU" sz="1200" u="sng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средняя</a:t>
                      </a:r>
                      <a:r>
                        <a:rPr lang="ru-RU" sz="1200" dirty="0">
                          <a:effectLst/>
                        </a:rPr>
                        <a:t>, </a:t>
                      </a:r>
                      <a:r>
                        <a:rPr lang="ru-RU" sz="1200" u="sng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низкая</a:t>
                      </a:r>
                      <a:r>
                        <a:rPr lang="ru-RU" sz="1200" dirty="0">
                          <a:effectLst/>
                        </a:rPr>
                        <a:t>)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625"/>
                        </a:spcAft>
                      </a:pPr>
                      <a:r>
                        <a:rPr lang="ru-RU" sz="1200" dirty="0">
                          <a:effectLst/>
                        </a:rPr>
                        <a:t>Генерациия html кода и стилей (CSS) (</a:t>
                      </a:r>
                      <a:r>
                        <a:rPr lang="ru-RU" sz="1200" u="sng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да</a:t>
                      </a:r>
                      <a:r>
                        <a:rPr lang="ru-RU" sz="1200" dirty="0">
                          <a:effectLst/>
                        </a:rPr>
                        <a:t>, </a:t>
                      </a:r>
                      <a:r>
                        <a:rPr lang="ru-RU" sz="1200" u="sng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нет</a:t>
                      </a:r>
                      <a:r>
                        <a:rPr lang="ru-RU" sz="1200" dirty="0">
                          <a:effectLst/>
                        </a:rPr>
                        <a:t>, </a:t>
                      </a:r>
                      <a:r>
                        <a:rPr lang="ru-RU" sz="1200" u="sng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частично</a:t>
                      </a:r>
                      <a:r>
                        <a:rPr lang="ru-RU" sz="1200" dirty="0">
                          <a:effectLst/>
                        </a:rPr>
                        <a:t>)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48000"/>
                        </a:lnSpc>
                        <a:spcAft>
                          <a:spcPts val="145"/>
                        </a:spcAft>
                      </a:pPr>
                      <a:r>
                        <a:rPr lang="ru-RU" sz="1200" dirty="0">
                          <a:effectLst/>
                        </a:rPr>
                        <a:t>Необходимость знания HTML, CSS 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(</a:t>
                      </a:r>
                      <a:r>
                        <a:rPr lang="ru-RU" sz="1200" u="sng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да</a:t>
                      </a:r>
                      <a:r>
                        <a:rPr lang="ru-RU" sz="1200" dirty="0">
                          <a:effectLst/>
                        </a:rPr>
                        <a:t>, </a:t>
                      </a:r>
                      <a:r>
                        <a:rPr lang="ru-RU" sz="1200" u="sng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нет</a:t>
                      </a:r>
                      <a:r>
                        <a:rPr lang="ru-RU" sz="1200" dirty="0">
                          <a:effectLst/>
                        </a:rPr>
                        <a:t>, </a:t>
                      </a:r>
                      <a:r>
                        <a:rPr lang="ru-RU" sz="1200" u="sng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частично</a:t>
                      </a:r>
                      <a:r>
                        <a:rPr lang="ru-RU" sz="1200" dirty="0">
                          <a:effectLst/>
                        </a:rPr>
                        <a:t>)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6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Поддержка библиотек (</a:t>
                      </a:r>
                      <a:r>
                        <a:rPr lang="ru-RU" sz="1200" u="sng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указываются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endParaRPr lang="ru-RU" sz="1100" dirty="0">
                        <a:effectLst/>
                      </a:endParaRPr>
                    </a:p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u="sng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библиотеки</a:t>
                      </a:r>
                      <a:r>
                        <a:rPr lang="ru-RU" sz="1200" dirty="0">
                          <a:effectLst/>
                        </a:rPr>
                        <a:t>, </a:t>
                      </a:r>
                      <a:r>
                        <a:rPr lang="ru-RU" sz="1200" u="sng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нет</a:t>
                      </a:r>
                      <a:r>
                        <a:rPr lang="ru-RU" sz="1200" dirty="0">
                          <a:effectLst/>
                        </a:rPr>
                        <a:t>)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58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Визуализация (</a:t>
                      </a:r>
                      <a:r>
                        <a:rPr lang="ru-RU" sz="1200" u="sng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только</a:t>
                      </a:r>
                      <a:r>
                        <a:rPr lang="ru-RU" sz="1200">
                          <a:effectLst/>
                        </a:rPr>
                        <a:t> </a:t>
                      </a:r>
                      <a:r>
                        <a:rPr lang="ru-RU" sz="1200" u="sng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макет</a:t>
                      </a:r>
                      <a:r>
                        <a:rPr lang="ru-RU" sz="1200">
                          <a:effectLst/>
                        </a:rPr>
                        <a:t>, </a:t>
                      </a:r>
                      <a:r>
                        <a:rPr lang="ru-RU" sz="1200" u="sng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макет</a:t>
                      </a:r>
                      <a:r>
                        <a:rPr lang="ru-RU" sz="1200">
                          <a:effectLst/>
                        </a:rPr>
                        <a:t> </a:t>
                      </a:r>
                      <a:r>
                        <a:rPr lang="ru-RU" sz="1200" u="sng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и стили</a:t>
                      </a:r>
                      <a:r>
                        <a:rPr lang="ru-RU" sz="1200">
                          <a:effectLst/>
                        </a:rPr>
                        <a:t>, </a:t>
                      </a:r>
                      <a:endParaRPr lang="ru-RU" sz="1100">
                        <a:effectLst/>
                      </a:endParaRPr>
                    </a:p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u="sng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полностью</a:t>
                      </a:r>
                      <a:r>
                        <a:rPr lang="ru-RU" sz="1200">
                          <a:effectLst/>
                        </a:rPr>
                        <a:t> </a:t>
                      </a:r>
                      <a:r>
                        <a:rPr lang="ru-RU" sz="1200" u="sng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готовый код</a:t>
                      </a:r>
                      <a:r>
                        <a:rPr lang="ru-RU" sz="1200">
                          <a:effectLst/>
                        </a:rPr>
                        <a:t>)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6355675"/>
                  </a:ext>
                </a:extLst>
              </a:tr>
              <a:tr h="4283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800" dirty="0">
                          <a:effectLst/>
                        </a:rPr>
                        <a:t>Figma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нет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макет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3888894"/>
                  </a:ext>
                </a:extLst>
              </a:tr>
              <a:tr h="428355"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Bootstrapstudio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высокая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r>
                        <a:rPr lang="ru-RU" sz="1200">
                          <a:effectLst/>
                        </a:rPr>
                        <a:t>ootstrap 4.4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макет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7053214"/>
                  </a:ext>
                </a:extLst>
              </a:tr>
              <a:tr h="428355"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Axure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макет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422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81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500" dirty="0">
                <a:latin typeface="Akrobat Black" panose="00000A00000000000000"/>
              </a:rPr>
              <a:t>Решение «задачи 4»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958730"/>
              </p:ext>
            </p:extLst>
          </p:nvPr>
        </p:nvGraphicFramePr>
        <p:xfrm>
          <a:off x="755576" y="935476"/>
          <a:ext cx="6552728" cy="33662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0832">
                  <a:extLst>
                    <a:ext uri="{9D8B030D-6E8A-4147-A177-3AD203B41FA5}">
                      <a16:colId xmlns:a16="http://schemas.microsoft.com/office/drawing/2014/main" val="2308113569"/>
                    </a:ext>
                  </a:extLst>
                </a:gridCol>
                <a:gridCol w="3981896">
                  <a:extLst>
                    <a:ext uri="{9D8B030D-6E8A-4147-A177-3AD203B41FA5}">
                      <a16:colId xmlns:a16="http://schemas.microsoft.com/office/drawing/2014/main" val="3912659293"/>
                    </a:ext>
                  </a:extLst>
                </a:gridCol>
              </a:tblGrid>
              <a:tr h="231453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Функция </a:t>
                      </a:r>
                      <a:endParaRPr lang="ru-RU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1" marR="24436" marT="6455" marB="0"/>
                </a:tc>
                <a:tc>
                  <a:txBody>
                    <a:bodyPr/>
                    <a:lstStyle/>
                    <a:p>
                      <a:pPr marL="4559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Описание </a:t>
                      </a:r>
                      <a:endParaRPr lang="ru-RU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1" marR="24436" marT="6455" marB="0"/>
                </a:tc>
                <a:extLst>
                  <a:ext uri="{0D108BD9-81ED-4DB2-BD59-A6C34878D82A}">
                    <a16:rowId xmlns:a16="http://schemas.microsoft.com/office/drawing/2014/main" val="3697287784"/>
                  </a:ext>
                </a:extLst>
              </a:tr>
              <a:tr h="315570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 </a:t>
                      </a:r>
                    </a:p>
                  </a:txBody>
                  <a:tcPr marL="67310" marR="33655" marT="8890" marB="0"/>
                </a:tc>
                <a:tc>
                  <a:txBody>
                    <a:bodyPr/>
                    <a:lstStyle/>
                    <a:p>
                      <a:pPr marL="4559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</a:t>
                      </a:r>
                    </a:p>
                  </a:txBody>
                  <a:tcPr marL="67310" marR="33655" marT="8890" marB="0"/>
                </a:tc>
                <a:extLst>
                  <a:ext uri="{0D108BD9-81ED-4DB2-BD59-A6C34878D82A}">
                    <a16:rowId xmlns:a16="http://schemas.microsoft.com/office/drawing/2014/main" val="956167926"/>
                  </a:ext>
                </a:extLst>
              </a:tr>
              <a:tr h="231453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 сортировки </a:t>
                      </a:r>
                    </a:p>
                  </a:txBody>
                  <a:tcPr marL="67310" marR="33655" marT="8890" marB="0"/>
                </a:tc>
                <a:tc>
                  <a:txBody>
                    <a:bodyPr/>
                    <a:lstStyle/>
                    <a:p>
                      <a:pPr marL="4559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Поля для сортировки: цена, количество,  </a:t>
                      </a:r>
                    </a:p>
                  </a:txBody>
                  <a:tcPr marL="67310" marR="33655" marT="8890" marB="0"/>
                </a:tc>
                <a:extLst>
                  <a:ext uri="{0D108BD9-81ED-4DB2-BD59-A6C34878D82A}">
                    <a16:rowId xmlns:a16="http://schemas.microsoft.com/office/drawing/2014/main" val="2784428935"/>
                  </a:ext>
                </a:extLst>
              </a:tr>
              <a:tr h="315570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 </a:t>
                      </a:r>
                    </a:p>
                  </a:txBody>
                  <a:tcPr marL="67310" marR="33655" marT="8890" marB="0"/>
                </a:tc>
                <a:tc>
                  <a:txBody>
                    <a:bodyPr/>
                    <a:lstStyle/>
                    <a:p>
                      <a:pPr marL="4559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Поля ввода для нахождение кофейни.  </a:t>
                      </a:r>
                    </a:p>
                  </a:txBody>
                  <a:tcPr marL="67310" marR="33655" marT="8890" marB="0"/>
                </a:tc>
                <a:extLst>
                  <a:ext uri="{0D108BD9-81ED-4DB2-BD59-A6C34878D82A}">
                    <a16:rowId xmlns:a16="http://schemas.microsoft.com/office/drawing/2014/main" val="1799479802"/>
                  </a:ext>
                </a:extLst>
              </a:tr>
              <a:tr h="231453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Кнопки</a:t>
                      </a:r>
                    </a:p>
                  </a:txBody>
                  <a:tcPr marL="67310" marR="33655" marT="8890" marB="0"/>
                </a:tc>
                <a:tc>
                  <a:txBody>
                    <a:bodyPr/>
                    <a:lstStyle/>
                    <a:p>
                      <a:pPr marL="4559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При нажатии кнопки, переход на другую страницу.</a:t>
                      </a:r>
                    </a:p>
                  </a:txBody>
                  <a:tcPr marL="67310" marR="33655" marT="8890" marB="0"/>
                </a:tc>
                <a:extLst>
                  <a:ext uri="{0D108BD9-81ED-4DB2-BD59-A6C34878D82A}">
                    <a16:rowId xmlns:a16="http://schemas.microsoft.com/office/drawing/2014/main" val="1826269238"/>
                  </a:ext>
                </a:extLst>
              </a:tr>
              <a:tr h="315570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Отзывы</a:t>
                      </a:r>
                    </a:p>
                  </a:txBody>
                  <a:tcPr marL="67310" marR="33655" marT="8890" marB="0"/>
                </a:tc>
                <a:tc>
                  <a:txBody>
                    <a:bodyPr/>
                    <a:lstStyle/>
                    <a:p>
                      <a:pPr marL="4559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Поля для отзывов.</a:t>
                      </a:r>
                    </a:p>
                  </a:txBody>
                  <a:tcPr marL="67310" marR="33655" marT="8890" marB="0"/>
                </a:tc>
                <a:extLst>
                  <a:ext uri="{0D108BD9-81ED-4DB2-BD59-A6C34878D82A}">
                    <a16:rowId xmlns:a16="http://schemas.microsoft.com/office/drawing/2014/main" val="886852756"/>
                  </a:ext>
                </a:extLst>
              </a:tr>
              <a:tr h="315570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Цена</a:t>
                      </a:r>
                    </a:p>
                  </a:txBody>
                  <a:tcPr marL="67310" marR="33655" marT="8890" marB="0"/>
                </a:tc>
                <a:tc>
                  <a:txBody>
                    <a:bodyPr/>
                    <a:lstStyle/>
                    <a:p>
                      <a:pPr marL="4559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Поля, которая показывает цену кофе</a:t>
                      </a:r>
                    </a:p>
                  </a:txBody>
                  <a:tcPr marL="67310" marR="33655" marT="8890" marB="0"/>
                </a:tc>
                <a:extLst>
                  <a:ext uri="{0D108BD9-81ED-4DB2-BD59-A6C34878D82A}">
                    <a16:rowId xmlns:a16="http://schemas.microsoft.com/office/drawing/2014/main" val="2866426742"/>
                  </a:ext>
                </a:extLst>
              </a:tr>
              <a:tr h="231453">
                <a:tc>
                  <a:txBody>
                    <a:bodyPr/>
                    <a:lstStyle/>
                    <a:p>
                      <a:pPr marL="4559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Способы оплаты</a:t>
                      </a:r>
                    </a:p>
                  </a:txBody>
                  <a:tcPr marL="67310" marR="33655" marT="8890" marB="0"/>
                </a:tc>
                <a:tc>
                  <a:txBody>
                    <a:bodyPr/>
                    <a:lstStyle/>
                    <a:p>
                      <a:pPr marL="4559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Поля позволяющая выбрать способ оплаты. </a:t>
                      </a:r>
                    </a:p>
                  </a:txBody>
                  <a:tcPr marL="67310" marR="33655" marT="8890" marB="0"/>
                </a:tc>
                <a:extLst>
                  <a:ext uri="{0D108BD9-81ED-4DB2-BD59-A6C34878D82A}">
                    <a16:rowId xmlns:a16="http://schemas.microsoft.com/office/drawing/2014/main" val="4029860993"/>
                  </a:ext>
                </a:extLst>
              </a:tr>
              <a:tr h="315570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Покупка кофе</a:t>
                      </a:r>
                    </a:p>
                  </a:txBody>
                  <a:tcPr marL="67310" marR="33655" marT="8890" marB="0"/>
                </a:tc>
                <a:tc>
                  <a:txBody>
                    <a:bodyPr/>
                    <a:lstStyle/>
                    <a:p>
                      <a:pPr marL="4559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Онлайн оформление покупки кофе.</a:t>
                      </a:r>
                    </a:p>
                  </a:txBody>
                  <a:tcPr marL="67310" marR="33655" marT="8890" marB="0"/>
                </a:tc>
                <a:extLst>
                  <a:ext uri="{0D108BD9-81ED-4DB2-BD59-A6C34878D82A}">
                    <a16:rowId xmlns:a16="http://schemas.microsoft.com/office/drawing/2014/main" val="2242695483"/>
                  </a:ext>
                </a:extLst>
              </a:tr>
              <a:tr h="315570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 </a:t>
                      </a:r>
                    </a:p>
                  </a:txBody>
                  <a:tcPr marL="67310" marR="33655" marT="8890" marB="0"/>
                </a:tc>
                <a:tc>
                  <a:txBody>
                    <a:bodyPr/>
                    <a:lstStyle/>
                    <a:p>
                      <a:pPr marL="4559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</a:t>
                      </a:r>
                    </a:p>
                  </a:txBody>
                  <a:tcPr marL="67310" marR="33655" marT="8890" marB="0"/>
                </a:tc>
                <a:extLst>
                  <a:ext uri="{0D108BD9-81ED-4DB2-BD59-A6C34878D82A}">
                    <a16:rowId xmlns:a16="http://schemas.microsoft.com/office/drawing/2014/main" val="3649681460"/>
                  </a:ext>
                </a:extLst>
              </a:tr>
              <a:tr h="315570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Регистрация  </a:t>
                      </a:r>
                    </a:p>
                  </a:txBody>
                  <a:tcPr marL="67310" marR="33655" marT="8890" marB="0"/>
                </a:tc>
                <a:tc>
                  <a:txBody>
                    <a:bodyPr/>
                    <a:lstStyle/>
                    <a:p>
                      <a:pPr marL="4559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Поля для регистрации: email, логин, пароль. </a:t>
                      </a:r>
                    </a:p>
                  </a:txBody>
                  <a:tcPr marL="67310" marR="33655" marT="8890" marB="0"/>
                </a:tc>
                <a:extLst>
                  <a:ext uri="{0D108BD9-81ED-4DB2-BD59-A6C34878D82A}">
                    <a16:rowId xmlns:a16="http://schemas.microsoft.com/office/drawing/2014/main" val="374894258"/>
                  </a:ext>
                </a:extLst>
              </a:tr>
              <a:tr h="231453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 сортировки </a:t>
                      </a:r>
                    </a:p>
                  </a:txBody>
                  <a:tcPr marL="67310" marR="33655" marT="8890" marB="0"/>
                </a:tc>
                <a:tc>
                  <a:txBody>
                    <a:bodyPr/>
                    <a:lstStyle/>
                    <a:p>
                      <a:pPr marL="4559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Поля для сортировки: цена, количество,  </a:t>
                      </a:r>
                    </a:p>
                  </a:txBody>
                  <a:tcPr marL="67310" marR="33655" marT="8890" marB="0"/>
                </a:tc>
                <a:extLst>
                  <a:ext uri="{0D108BD9-81ED-4DB2-BD59-A6C34878D82A}">
                    <a16:rowId xmlns:a16="http://schemas.microsoft.com/office/drawing/2014/main" val="3896216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59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500" dirty="0">
                <a:latin typeface="Akrobat Black" panose="00000A00000000000000"/>
                <a:cs typeface="Times New Roman" panose="02020603050405020304" pitchFamily="18" charset="0"/>
              </a:rPr>
              <a:t>Решение «задачи 5»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25C3AC-A8D7-4BF1-8994-E5E592F04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19541"/>
            <a:ext cx="5361416" cy="388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7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500" dirty="0">
                <a:latin typeface="Akrobat Black" panose="00000A00000000000000"/>
              </a:rPr>
              <a:t>Решение «задачи 6»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294409" y="4117945"/>
            <a:ext cx="197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Главная страница.</a:t>
            </a:r>
            <a:endParaRPr lang="ru-RU" sz="11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26081" y="4117333"/>
            <a:ext cx="169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Выбор брендов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453EE3-D199-461F-A758-BAE5E926BF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7654"/>
            <a:ext cx="4261925" cy="19794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EA4D77C-6690-4E14-BCEA-6246A56A11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242" y="1707654"/>
            <a:ext cx="4170558" cy="197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3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500" dirty="0">
                <a:latin typeface="Akrobat Black" panose="00000A00000000000000"/>
              </a:rPr>
              <a:t>Решение «задачи 6»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506253" y="4321754"/>
            <a:ext cx="227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Магазин Кофе Точка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689840" y="4294765"/>
            <a:ext cx="2716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Магазин </a:t>
            </a:r>
            <a:r>
              <a:rPr lang="en-US" dirty="0" err="1">
                <a:latin typeface="Times New Roman" panose="02020603050405020304" pitchFamily="18" charset="0"/>
              </a:rPr>
              <a:t>StarBucks</a:t>
            </a:r>
            <a:r>
              <a:rPr lang="en-US" dirty="0">
                <a:latin typeface="Times New Roman" panose="02020603050405020304" pitchFamily="18" charset="0"/>
              </a:rPr>
              <a:t> Coffee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0AD3C7-86A6-448E-93AB-01AC079A21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6" y="1572930"/>
            <a:ext cx="4588102" cy="21382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1574D9-5892-4CFD-B83A-82EFC0D069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61072"/>
            <a:ext cx="4319650" cy="213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9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500" dirty="0">
                <a:latin typeface="Akrobat Black" panose="00000A00000000000000"/>
              </a:rPr>
              <a:t>Решение «задачи 6»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851920" y="4516232"/>
            <a:ext cx="194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Магазин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WakeUp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2A2A5A-7D00-4D4A-B4E1-E6B7120FC5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35471"/>
            <a:ext cx="6948264" cy="34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40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500" dirty="0">
                <a:latin typeface="Akrobat Black" panose="00000A00000000000000"/>
              </a:rPr>
              <a:t>Решение «задачи 6»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851920" y="4516232"/>
            <a:ext cx="1971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Страница «О нас»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F165CE-7A51-4E78-88EA-CAEDE86AC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4842"/>
            <a:ext cx="7167575" cy="298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92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500" dirty="0">
                <a:latin typeface="Akrobat Black" panose="00000A00000000000000"/>
              </a:rPr>
              <a:t>Решение «задачи 6»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851920" y="4516232"/>
            <a:ext cx="259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Контактная информация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0973490-D76E-4F95-B14E-B11FBFDEA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05891"/>
            <a:ext cx="8286272" cy="30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00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90"/>
            <a:ext cx="7560840" cy="3378502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r>
              <a:rPr lang="ru-RU" sz="2400" dirty="0">
                <a:latin typeface="Akrobat" pitchFamily="50" charset="-52"/>
              </a:rPr>
              <a:t>Полностью готовый сайт, функционирует без ошибок.</a:t>
            </a: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89951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Актуальность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030279"/>
            <a:ext cx="7560840" cy="4010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Akrobat Black" panose="00000A00000000000000"/>
                <a:cs typeface="Times New Roman" panose="02020603050405020304" pitchFamily="18" charset="0"/>
              </a:rPr>
              <a:t>Сайт по заказу кофе из кофеен на прямую актуален тем, что вы не подвергаетесь шансу заразить вирусом </a:t>
            </a:r>
            <a:endParaRPr lang="en-US" sz="2400" dirty="0">
              <a:latin typeface="Akrobat Black" panose="00000A0000000000000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Akrobat Black" panose="00000A00000000000000"/>
                <a:cs typeface="Times New Roman" panose="02020603050405020304" pitchFamily="18" charset="0"/>
              </a:rPr>
              <a:t>COVID-19</a:t>
            </a:r>
            <a:r>
              <a:rPr lang="ru-RU" sz="2400" dirty="0">
                <a:latin typeface="Akrobat Black" panose="00000A00000000000000"/>
                <a:cs typeface="Times New Roman" panose="02020603050405020304" pitchFamily="18" charset="0"/>
              </a:rPr>
              <a:t>, также часть клиентов не теряют время в очереди в ожидании готовности своего кофе. Благодаря нашему сайту вы можете уделять время действительно важным вещам.</a:t>
            </a: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481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90"/>
            <a:ext cx="7560840" cy="3378502"/>
          </a:xfrm>
        </p:spPr>
        <p:txBody>
          <a:bodyPr>
            <a:normAutofit fontScale="70000" lnSpcReduction="20000"/>
          </a:bodyPr>
          <a:lstStyle/>
          <a:p>
            <a:pPr marL="0" indent="0">
              <a:buClr>
                <a:srgbClr val="E3051B"/>
              </a:buClr>
              <a:buNone/>
            </a:pPr>
            <a:r>
              <a:rPr lang="ru-RU" sz="2400" dirty="0">
                <a:latin typeface="Akrobat" pitchFamily="50" charset="-52"/>
              </a:rPr>
              <a:t>В ходе выполнения выпускной квалификационной работы решены задачи:</a:t>
            </a:r>
          </a:p>
          <a:p>
            <a:pPr>
              <a:buClr>
                <a:srgbClr val="E3051B"/>
              </a:buClr>
            </a:pPr>
            <a:r>
              <a:rPr lang="ru-RU" sz="2600" dirty="0">
                <a:latin typeface="Akrobat"/>
                <a:cs typeface="Times New Roman" panose="02020603050405020304" pitchFamily="18" charset="0"/>
              </a:rPr>
              <a:t>задача 1 - Создание репозитория на GitHub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600" dirty="0">
              <a:latin typeface="Akrobat"/>
              <a:cs typeface="Times New Roman" panose="02020603050405020304" pitchFamily="18" charset="0"/>
            </a:endParaRPr>
          </a:p>
          <a:p>
            <a:pPr>
              <a:buClr>
                <a:srgbClr val="E3051B"/>
              </a:buClr>
            </a:pPr>
            <a:r>
              <a:rPr lang="ru-RU" sz="2600" dirty="0">
                <a:latin typeface="Akrobat"/>
                <a:cs typeface="Times New Roman" panose="02020603050405020304" pitchFamily="18" charset="0"/>
              </a:rPr>
              <a:t>задача 2 - Изучение требований к отчетной документации и правилам оформления отчетов, критериями оценки, </a:t>
            </a:r>
          </a:p>
          <a:p>
            <a:pPr>
              <a:buClr>
                <a:srgbClr val="E3051B"/>
              </a:buClr>
            </a:pPr>
            <a:r>
              <a:rPr lang="ru-RU" sz="2600" dirty="0">
                <a:latin typeface="Akrobat"/>
                <a:cs typeface="Times New Roman" panose="02020603050405020304" pitchFamily="18" charset="0"/>
              </a:rPr>
              <a:t>задача 3 - Выбор средств реализации, </a:t>
            </a:r>
          </a:p>
          <a:p>
            <a:pPr>
              <a:buClr>
                <a:srgbClr val="E3051B"/>
              </a:buClr>
            </a:pPr>
            <a:r>
              <a:rPr lang="ru-RU" sz="2600" dirty="0">
                <a:latin typeface="Akrobat"/>
                <a:cs typeface="Times New Roman" panose="02020603050405020304" pitchFamily="18" charset="0"/>
              </a:rPr>
              <a:t>задача 4 - Формализация основных функций, </a:t>
            </a:r>
          </a:p>
          <a:p>
            <a:pPr>
              <a:buClr>
                <a:srgbClr val="E3051B"/>
              </a:buClr>
            </a:pPr>
            <a:r>
              <a:rPr lang="ru-RU" sz="2600" dirty="0">
                <a:latin typeface="Akrobat"/>
                <a:cs typeface="Times New Roman" panose="02020603050405020304" pitchFamily="18" charset="0"/>
              </a:rPr>
              <a:t>задача 5 - Разработка карты или структуры сайта (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 Map)</a:t>
            </a:r>
            <a:r>
              <a:rPr lang="ru-RU" sz="2600" dirty="0">
                <a:latin typeface="Akrobat"/>
                <a:cs typeface="Times New Roman" panose="02020603050405020304" pitchFamily="18" charset="0"/>
              </a:rPr>
              <a:t>, </a:t>
            </a:r>
          </a:p>
          <a:p>
            <a:pPr>
              <a:buClr>
                <a:srgbClr val="E3051B"/>
              </a:buClr>
            </a:pPr>
            <a:r>
              <a:rPr lang="ru-RU" sz="2600" dirty="0">
                <a:latin typeface="Akrobat"/>
                <a:cs typeface="Times New Roman" panose="02020603050405020304" pitchFamily="18" charset="0"/>
              </a:rPr>
              <a:t>задача 6 - Проектирование интерфейсов, </a:t>
            </a:r>
          </a:p>
          <a:p>
            <a:pPr>
              <a:buClr>
                <a:srgbClr val="E3051B"/>
              </a:buClr>
            </a:pPr>
            <a:r>
              <a:rPr lang="ru-RU" sz="2600" dirty="0">
                <a:latin typeface="Akrobat"/>
                <a:cs typeface="Times New Roman" panose="02020603050405020304" pitchFamily="18" charset="0"/>
              </a:rPr>
              <a:t>задача 7 - Верстка интерфейсов, </a:t>
            </a:r>
          </a:p>
          <a:p>
            <a:pPr>
              <a:buClr>
                <a:srgbClr val="E3051B"/>
              </a:buClr>
            </a:pPr>
            <a:r>
              <a:rPr lang="ru-RU" sz="2600" dirty="0">
                <a:latin typeface="Akrobat"/>
                <a:cs typeface="Times New Roman" panose="02020603050405020304" pitchFamily="18" charset="0"/>
              </a:rPr>
              <a:t>задача 8 - Определение групп пользователей. Создание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</a:t>
            </a:r>
            <a:r>
              <a:rPr lang="ru-RU" sz="2600" dirty="0">
                <a:latin typeface="Akrobat"/>
                <a:cs typeface="Times New Roman" panose="02020603050405020304" pitchFamily="18" charset="0"/>
              </a:rPr>
              <a:t>диаграммы, </a:t>
            </a: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024822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500" dirty="0">
                <a:latin typeface="Akrobat Black" panose="00000A00000000000000"/>
              </a:rPr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Clr>
                <a:srgbClr val="E3051B"/>
              </a:buClr>
            </a:pPr>
            <a:r>
              <a:rPr lang="ru-RU" dirty="0">
                <a:latin typeface="Akrobat"/>
                <a:cs typeface="Times New Roman" panose="02020603050405020304" pitchFamily="18" charset="0"/>
              </a:rPr>
              <a:t>задача 9 - Проектирование базы данных,</a:t>
            </a:r>
          </a:p>
          <a:p>
            <a:pPr>
              <a:buClr>
                <a:srgbClr val="E3051B"/>
              </a:buClr>
            </a:pPr>
            <a:r>
              <a:rPr lang="ru-RU" dirty="0">
                <a:latin typeface="Akrobat"/>
                <a:cs typeface="Times New Roman" panose="02020603050405020304" pitchFamily="18" charset="0"/>
              </a:rPr>
              <a:t>задача 10 - Проектирование классов. Создание диаграммы классов, </a:t>
            </a:r>
          </a:p>
          <a:p>
            <a:pPr>
              <a:buClr>
                <a:srgbClr val="E3051B"/>
              </a:buClr>
            </a:pPr>
            <a:r>
              <a:rPr lang="ru-RU" dirty="0">
                <a:latin typeface="Akrobat"/>
                <a:cs typeface="Times New Roman" panose="02020603050405020304" pitchFamily="18" charset="0"/>
              </a:rPr>
              <a:t>задача 11 - Реализация авторизации и регистрации, </a:t>
            </a:r>
          </a:p>
          <a:p>
            <a:pPr>
              <a:buClr>
                <a:srgbClr val="E3051B"/>
              </a:buClr>
            </a:pPr>
            <a:r>
              <a:rPr lang="ru-RU" dirty="0">
                <a:latin typeface="Akrobat"/>
                <a:cs typeface="Times New Roman" panose="02020603050405020304" pitchFamily="18" charset="0"/>
              </a:rPr>
              <a:t>задача 12 - Реализации управления ролями и пользователями</a:t>
            </a:r>
            <a:endParaRPr lang="ru-RU" sz="3600" dirty="0">
              <a:latin typeface="Akrobat"/>
            </a:endParaRPr>
          </a:p>
          <a:p>
            <a:pPr>
              <a:buClr>
                <a:srgbClr val="E3051B"/>
              </a:buClr>
            </a:pPr>
            <a:r>
              <a:rPr lang="ru-RU" dirty="0">
                <a:latin typeface="Akrobat"/>
                <a:cs typeface="Times New Roman" panose="02020603050405020304" pitchFamily="18" charset="0"/>
              </a:rPr>
              <a:t>задача 13 - Создание панели администратора сайта,</a:t>
            </a:r>
          </a:p>
          <a:p>
            <a:pPr>
              <a:buClr>
                <a:srgbClr val="E3051B"/>
              </a:buClr>
            </a:pPr>
            <a:r>
              <a:rPr lang="ru-RU" dirty="0">
                <a:latin typeface="Akrobat"/>
                <a:cs typeface="Times New Roman" panose="02020603050405020304" pitchFamily="18" charset="0"/>
              </a:rPr>
              <a:t>задача 14 - Создание форм для создания, редактирования и удаления данных,</a:t>
            </a:r>
          </a:p>
          <a:p>
            <a:pPr>
              <a:buClr>
                <a:srgbClr val="E3051B"/>
              </a:buClr>
            </a:pPr>
            <a:r>
              <a:rPr lang="ru-RU" dirty="0">
                <a:latin typeface="Akrobat"/>
                <a:cs typeface="Times New Roman" panose="02020603050405020304" pitchFamily="18" charset="0"/>
              </a:rPr>
              <a:t>задача 15 - Создание отображений фронтенда,</a:t>
            </a:r>
          </a:p>
          <a:p>
            <a:pPr>
              <a:buClr>
                <a:srgbClr val="E3051B"/>
              </a:buClr>
            </a:pPr>
            <a:r>
              <a:rPr lang="ru-RU" dirty="0">
                <a:latin typeface="Akrobat"/>
                <a:cs typeface="Times New Roman" panose="02020603050405020304" pitchFamily="18" charset="0"/>
              </a:rPr>
              <a:t>задача 16 - Оформление отчетной документации и презентации.</a:t>
            </a:r>
          </a:p>
          <a:p>
            <a:pPr marL="0" indent="0">
              <a:buClr>
                <a:srgbClr val="E3051B"/>
              </a:buClr>
              <a:buNone/>
            </a:pPr>
            <a:r>
              <a:rPr lang="ru-RU" dirty="0">
                <a:latin typeface="Akrobat" pitchFamily="50" charset="-52"/>
              </a:rPr>
              <a:t>Все задачи выполнены цель достигнута.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2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75" y="1635646"/>
            <a:ext cx="8229600" cy="85725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22</a:t>
            </a:r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068" y="411510"/>
            <a:ext cx="3421716" cy="10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91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90"/>
            <a:ext cx="7560840" cy="3378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Akrobat Black" pitchFamily="50" charset="-52"/>
              </a:rPr>
              <a:t> Создание сайта для заказа кофе из кофеен.	</a:t>
            </a: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5958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89"/>
            <a:ext cx="7560840" cy="3478321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аналогов,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1 - Создание репозитория на GitHub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2 - Изучение требований к отчетной документации и правилам оформления отчетов, критериями оценки, 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3 - Выбор средств реализации, 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4 - Формализация основных функций, 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5 - Разработка карты или структуры сайта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 Map)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6 - Проектирование интерфейсов, 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7 - Верстка интерфейсов, 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8 - Определение групп пользователей. Создание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диаграммы, 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9 - Проектирование базы данных, 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10 - Проектирование классов. Создание диаграммы классов, 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11 - Реализация авторизации и регистрации, 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12 - Реализации управления ролями и пользователями</a:t>
            </a: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337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Задачи</a:t>
            </a:r>
            <a:endParaRPr lang="ru-RU" sz="35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13 - Создание панели администратора сайта,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14 - Создание форм для создания, редактирования и удаления данных,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15 - Создание отображений фронтенда,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16 - Оформление отчетной документации и презентации.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20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60343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Обзор аналогов</a:t>
            </a: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02222"/>
              </p:ext>
            </p:extLst>
          </p:nvPr>
        </p:nvGraphicFramePr>
        <p:xfrm>
          <a:off x="323526" y="938593"/>
          <a:ext cx="7274324" cy="39905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5821">
                  <a:extLst>
                    <a:ext uri="{9D8B030D-6E8A-4147-A177-3AD203B41FA5}">
                      <a16:colId xmlns:a16="http://schemas.microsoft.com/office/drawing/2014/main" val="2529530752"/>
                    </a:ext>
                  </a:extLst>
                </a:gridCol>
                <a:gridCol w="1081607">
                  <a:extLst>
                    <a:ext uri="{9D8B030D-6E8A-4147-A177-3AD203B41FA5}">
                      <a16:colId xmlns:a16="http://schemas.microsoft.com/office/drawing/2014/main" val="2932898380"/>
                    </a:ext>
                  </a:extLst>
                </a:gridCol>
                <a:gridCol w="980571">
                  <a:extLst>
                    <a:ext uri="{9D8B030D-6E8A-4147-A177-3AD203B41FA5}">
                      <a16:colId xmlns:a16="http://schemas.microsoft.com/office/drawing/2014/main" val="1287029602"/>
                    </a:ext>
                  </a:extLst>
                </a:gridCol>
                <a:gridCol w="909716">
                  <a:extLst>
                    <a:ext uri="{9D8B030D-6E8A-4147-A177-3AD203B41FA5}">
                      <a16:colId xmlns:a16="http://schemas.microsoft.com/office/drawing/2014/main" val="3802404220"/>
                    </a:ext>
                  </a:extLst>
                </a:gridCol>
                <a:gridCol w="829366">
                  <a:extLst>
                    <a:ext uri="{9D8B030D-6E8A-4147-A177-3AD203B41FA5}">
                      <a16:colId xmlns:a16="http://schemas.microsoft.com/office/drawing/2014/main" val="2320020598"/>
                    </a:ext>
                  </a:extLst>
                </a:gridCol>
                <a:gridCol w="1328054">
                  <a:extLst>
                    <a:ext uri="{9D8B030D-6E8A-4147-A177-3AD203B41FA5}">
                      <a16:colId xmlns:a16="http://schemas.microsoft.com/office/drawing/2014/main" val="1817001586"/>
                    </a:ext>
                  </a:extLst>
                </a:gridCol>
                <a:gridCol w="1039189">
                  <a:extLst>
                    <a:ext uri="{9D8B030D-6E8A-4147-A177-3AD203B41FA5}">
                      <a16:colId xmlns:a16="http://schemas.microsoft.com/office/drawing/2014/main" val="3780883163"/>
                    </a:ext>
                  </a:extLst>
                </a:gridCol>
              </a:tblGrid>
              <a:tr h="11553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Кофемания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Питькофе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ЗаказКофе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Яндекс Еда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Delivery club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COFFEE OWL ROASTERS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54748463"/>
                  </a:ext>
                </a:extLst>
              </a:tr>
              <a:tr h="309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Заказ горячего кофе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62540"/>
                  </a:ext>
                </a:extLst>
              </a:tr>
              <a:tr h="309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Заказ кофе в порошке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88847389"/>
                  </a:ext>
                </a:extLst>
              </a:tr>
              <a:tr h="309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Заказ дополнительной продукции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71878317"/>
                  </a:ext>
                </a:extLst>
              </a:tr>
              <a:tr h="309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Зона покрытия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75279370"/>
                  </a:ext>
                </a:extLst>
              </a:tr>
              <a:tr h="437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работы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8336427"/>
                  </a:ext>
                </a:extLst>
              </a:tr>
              <a:tr h="309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Доставка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21386478"/>
                  </a:ext>
                </a:extLst>
              </a:tr>
              <a:tr h="437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доставки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40839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37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Решение «задачи 1»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90"/>
            <a:ext cx="7560840" cy="3378502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5076056" y="2139702"/>
            <a:ext cx="2088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300978-0FEE-42A4-9292-808D853FB4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53524"/>
            <a:ext cx="7560840" cy="373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4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Решение «задачи 2»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90"/>
            <a:ext cx="7560840" cy="3378502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04098"/>
              </p:ext>
            </p:extLst>
          </p:nvPr>
        </p:nvGraphicFramePr>
        <p:xfrm>
          <a:off x="395536" y="986502"/>
          <a:ext cx="8291265" cy="36831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3755">
                  <a:extLst>
                    <a:ext uri="{9D8B030D-6E8A-4147-A177-3AD203B41FA5}">
                      <a16:colId xmlns:a16="http://schemas.microsoft.com/office/drawing/2014/main" val="1212005327"/>
                    </a:ext>
                  </a:extLst>
                </a:gridCol>
                <a:gridCol w="2763755">
                  <a:extLst>
                    <a:ext uri="{9D8B030D-6E8A-4147-A177-3AD203B41FA5}">
                      <a16:colId xmlns:a16="http://schemas.microsoft.com/office/drawing/2014/main" val="3207665799"/>
                    </a:ext>
                  </a:extLst>
                </a:gridCol>
                <a:gridCol w="2763755">
                  <a:extLst>
                    <a:ext uri="{9D8B030D-6E8A-4147-A177-3AD203B41FA5}">
                      <a16:colId xmlns:a16="http://schemas.microsoft.com/office/drawing/2014/main" val="150323874"/>
                    </a:ext>
                  </a:extLst>
                </a:gridCol>
              </a:tblGrid>
              <a:tr h="3054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Критерий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Допустимые значения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Комментарий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42673"/>
                  </a:ext>
                </a:extLst>
              </a:tr>
              <a:tr h="3760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Цвет шрифта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 Черный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Цвет шрифта должен быть черным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6246388"/>
                  </a:ext>
                </a:extLst>
              </a:tr>
              <a:tr h="5641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Тип шрифта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Times New Roman.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Рекомендуемый тип шрифта для основного текста отчета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6677328"/>
                  </a:ext>
                </a:extLst>
              </a:tr>
              <a:tr h="9402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Начертание шрифта определений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Шрифты разной гарнитуры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Разрешается для написания определенных терминов, формул, теорем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3243857"/>
                  </a:ext>
                </a:extLst>
              </a:tr>
              <a:tr h="5641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Интервал для текста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Полуторный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Допускается одинарный при объеме отчета больше 500 страниц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8902864"/>
                  </a:ext>
                </a:extLst>
              </a:tr>
              <a:tr h="7521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Размеры полей документа (левое, правое, верхнее и нижнее)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Левое –  30мм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Правое – 15мм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Верхнее и нижнее – 20мм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Текст отчета следует печатать, соблюдая поля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46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71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Решение «задачи 2»</a:t>
            </a:r>
            <a:endParaRPr lang="ru-RU" sz="35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638805"/>
              </p:ext>
            </p:extLst>
          </p:nvPr>
        </p:nvGraphicFramePr>
        <p:xfrm>
          <a:off x="323529" y="1083539"/>
          <a:ext cx="8568951" cy="35467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6317">
                  <a:extLst>
                    <a:ext uri="{9D8B030D-6E8A-4147-A177-3AD203B41FA5}">
                      <a16:colId xmlns:a16="http://schemas.microsoft.com/office/drawing/2014/main" val="668781163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val="932318831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val="1951231338"/>
                    </a:ext>
                  </a:extLst>
                </a:gridCol>
              </a:tblGrid>
              <a:tr h="3424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Критерий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Допустимые значения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Комментарий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7656733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Шрифт для заголовков структурных элементов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Полужирный шрифт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Полужирный шрифт применяют только для заголовков разделов и подразделов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053264"/>
                  </a:ext>
                </a:extLst>
              </a:tr>
              <a:tr h="843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Расположение заголовков структурных элементов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Середине строки без точки в конце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Каждый структурный элемент и каждый раздел основной части отчета начинаютс новой страницы.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8843773"/>
                  </a:ext>
                </a:extLst>
              </a:tr>
              <a:tr h="1053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Расположение нумерации страниц отчета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Центре нижней части страницы без точки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Приложения, которые приведены в отчете о НИР и имеющиесобственную нумерацию, допускается не перенумеровать.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046794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Нужна ли нумерация титульного листа?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Номер страницы на титульном листе не проставляют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Титульный лист включают в общую нумерацию страниц отчета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6673273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5393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1451</Words>
  <Application>Microsoft Office PowerPoint</Application>
  <PresentationFormat>Экран (16:9)</PresentationFormat>
  <Paragraphs>320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Akrobat</vt:lpstr>
      <vt:lpstr>Akrobat Black</vt:lpstr>
      <vt:lpstr>Arial</vt:lpstr>
      <vt:lpstr>Calibri</vt:lpstr>
      <vt:lpstr>Times New Roman</vt:lpstr>
      <vt:lpstr>Wingdings</vt:lpstr>
      <vt:lpstr>Тема Office</vt:lpstr>
      <vt:lpstr>«Тема ВКР» </vt:lpstr>
      <vt:lpstr>Актуальность работы</vt:lpstr>
      <vt:lpstr>Цель работы</vt:lpstr>
      <vt:lpstr>Задачи</vt:lpstr>
      <vt:lpstr>Задачи</vt:lpstr>
      <vt:lpstr>Обзор аналогов</vt:lpstr>
      <vt:lpstr>Решение «задачи 1»</vt:lpstr>
      <vt:lpstr>Решение «задачи 2»</vt:lpstr>
      <vt:lpstr>Решение «задачи 2»</vt:lpstr>
      <vt:lpstr>Решение «задачи 2»</vt:lpstr>
      <vt:lpstr>Решение «задачи 3»</vt:lpstr>
      <vt:lpstr>Решение «задачи 4»</vt:lpstr>
      <vt:lpstr>Решение «задачи 5»</vt:lpstr>
      <vt:lpstr>Решение «задачи 6»</vt:lpstr>
      <vt:lpstr>Решение «задачи 6»</vt:lpstr>
      <vt:lpstr>Решение «задачи 6»</vt:lpstr>
      <vt:lpstr>Решение «задачи 6»</vt:lpstr>
      <vt:lpstr>Решение «задачи 6»</vt:lpstr>
      <vt:lpstr>Результаты</vt:lpstr>
      <vt:lpstr>Выводы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методов машинного зрения  с распределением нагрузки для контроля посещаемости занятий</dc:title>
  <dc:creator>Андрей Бережков</dc:creator>
  <cp:lastModifiedBy>Сергей Зиновьев</cp:lastModifiedBy>
  <cp:revision>55</cp:revision>
  <dcterms:created xsi:type="dcterms:W3CDTF">2020-02-25T08:02:49Z</dcterms:created>
  <dcterms:modified xsi:type="dcterms:W3CDTF">2020-07-15T13:58:25Z</dcterms:modified>
</cp:coreProperties>
</file>