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visualstudio.microsoft.com/vs/compare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jetbrains.com/resharper/download/" TargetMode="External"/><Relationship Id="rId3" Type="http://schemas.openxmlformats.org/officeDocument/2006/relationships/hyperlink" Target="https://www.jetbrains.com/student/" TargetMode="External"/><Relationship Id="rId4" Type="http://schemas.openxmlformats.org/officeDocument/2006/relationships/hyperlink" Target="https://marketplace.visualstudio.com/items?itemName=VisualStudioProductTeam.ProductivityPowerPack2017" TargetMode="External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84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20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1. Visual Studio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16.09.2020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Введение — DotNet Core, Visual Studio, Rider, общий обзор 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Тестирование и валидация ПО (с точки зрения программиста)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SQL Server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Azure DevOps (ex-Visual Studio Team Services, ex-Visual Studio Online)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LAB-1 — Build + Release pipeline для сборки NuGet пакетов 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JetBrains profiling toolset (Windows/Linux?)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LAB-2 — Профилирование приложения с точки зрения CPU/Memory usage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Wingdings" charset="2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LAB-3 — Развертывание приложения ASP.NET в Docker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План курса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DotNet Core &amp; DotNet 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11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Core живет параллельно с .NET Framework/Mono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DotNet 5 заменяет .NET Framework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Последняя версия .NET Framework: 4.8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Актуальные поддерживаемые версии: 2.1 и 3.1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Кроссплатформенность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netstandart — не будет поддерживаться, остается одна платформа DotNet 5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OpenSource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Многочисленные оптимизации от сообщества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Visual Studio. Лицензии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9040" y="1911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3000"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Актуальная версия: 2019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Community Edition — OpenSource, учебные, научные проекты. Не для использования в промышленной разработке.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Professional Edition — основная версия для разработки, включает CodeLens.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Enterprise Edition — версия с дополнительными возможностями, для архитекторов, руководителей групп разработки. Встроенные средства для тестирования. Xamarin Inspector/Profiler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https://visualstudio.microsoft.com/vs/compare/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Visual Studio. Расширения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99040" y="1911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ReSharper — студенческая лицензия.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https://www.jetbrains.com/resharper/download/</a:t>
            </a:r>
            <a:r>
              <a:rPr b="0" lang="ru-RU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и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3"/>
              </a:rPr>
              <a:t>https://www.jetbrains.com/student/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Productivity Power Tools — набор улучшения для Visual Studio.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4"/>
              </a:rPr>
              <a:t>https://marketplace.visualstudio.com/items?itemName=VisualStudioProductTeam.ProductivityPowerPack2017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JetBrains Rider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40" y="1911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Основан на IDEA + ReSharper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Часть dotUltimate лицензии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Доступен для студентов бесплатно (для использования только в учебном процессе)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64bit процесс, лучше обрабатывает большие проекты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</a:rPr>
              <a:t>https://www.jetbrains.com/dotnet/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Пакетные менеджеры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9040" y="1911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NuGet — основное хранилище дополнительных библиотек и утилит для разработки на .NET. Содержит много библиотек для js/ts, но лучше использовать профильные менеджеры. Можно подключать собственные Feed со своими пакетами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NodeJS Package Manager/Bower — менеджеры пакетов для js/ts, встроенные в Visual Studio и Rider. Фактически — просто возможность их использовать напрямую, встраивать в обычный процесс сборки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Домашнее задание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Установить и настроить Visual Studio 2019 Community Edition/Rider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Установить SQL Server 2017 Developer Edition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Установить DotNet Core SDK 3.1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Установить из пакета JetBrains Ultimate (включает Rider): dotTrace, dotMemory, получить студенческую лицензию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Установить и настроить GitExtensions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Завести аккаунт в Azure DevOps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841320"/>
            <a:ext cx="1079784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2020-09-21T13:07:54Z</dcterms:modified>
  <cp:revision>18</cp:revision>
  <dc:subject/>
  <dc:title>Vivid</dc:title>
</cp:coreProperties>
</file>