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ww.viva64.com/ru/pvs-studio/" TargetMode="External"/><Relationship Id="rId2" Type="http://schemas.openxmlformats.org/officeDocument/2006/relationships/hyperlink" Target="https://www.viva64.com/ru/b/0457/" TargetMode="External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github.com/PeshekhonovK/DeveloperInstrumentalTools" TargetMode="External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github.com/OpenCover/opencover" TargetMode="External"/><Relationship Id="rId2" Type="http://schemas.openxmlformats.org/officeDocument/2006/relationships/hyperlink" Target="https://github.com/danielpalme/ReportGenerator" TargetMode="External"/><Relationship Id="rId3" Type="http://schemas.openxmlformats.org/officeDocument/2006/relationships/hyperlink" Target="https://github.com/coverlet-coverage/coverlet" TargetMode="External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8640" y="301320"/>
            <a:ext cx="10797480" cy="44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8000" spc="-1" strike="noStrike">
                <a:solidFill>
                  <a:srgbClr val="04617b"/>
                </a:solidFill>
                <a:latin typeface="Source Sans Pro Light"/>
                <a:ea typeface="DejaVu Sans"/>
              </a:rPr>
              <a:t>Инструментальные средства программирования</a:t>
            </a:r>
            <a:endParaRPr b="0" lang="ru-RU" sz="8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52960" y="5216400"/>
            <a:ext cx="10788840" cy="154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Лекция 2. Тестирование и анализ кода</a:t>
            </a:r>
            <a:endParaRPr b="0" lang="ru-RU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Пешехонов К. А., 30.09.2020</a:t>
            </a:r>
            <a:endParaRPr b="0" lang="ru-R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2000"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Статический анализ vs code review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04000" y="1888920"/>
            <a:ext cx="4247280" cy="495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1000"/>
          </a:bodyPr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Code Review — проверяет, что код написан так, как это считает правильным проверяющий (в идеале, в соответствии с принятыми практиками кодирования)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Статический анализ — проверяет, что код не нарушает набор правил, проверяемые автоматической системой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5040000" y="1924200"/>
            <a:ext cx="6309720" cy="496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Польза статического анализа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4000" y="1888920"/>
            <a:ext cx="11087280" cy="502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Автоматизированный запуск в рамках тестирования нового кода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Интеграция в IDE/CI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Формальная проверка кода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Возможность подавления ошибок через инструкции в коде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Статистика проблем кодовой базы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PVS Studio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4000" y="1888920"/>
            <a:ext cx="11087280" cy="502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Source Sans Pro"/>
                <a:ea typeface="DejaVu Sans"/>
                <a:hlinkClick r:id="rId1"/>
              </a:rPr>
              <a:t>https://www.viva64.com/ru/pvs-studio/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Бесплатно: 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Source Sans Pro"/>
                <a:ea typeface="DejaVu Sans"/>
                <a:hlinkClick r:id="rId2"/>
              </a:rPr>
              <a:t>https://www.viva64.com/ru/b/0457/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Домашнее задание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04000" y="1888920"/>
            <a:ext cx="11087280" cy="502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Сделать себе Fork репозитория </a:t>
            </a: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  <a:hlinkClick r:id="rId1"/>
              </a:rPr>
              <a:t>https://github.com/PeshekhonovK/DeveloperInstrumentalTools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Для проекта Examples/Testing/UnitTestsTarget написать набор модульных тестов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99040" y="841320"/>
            <a:ext cx="10797480" cy="58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04617b"/>
                </a:solidFill>
                <a:latin typeface="Source Sans Pro Black"/>
                <a:ea typeface="DejaVu Sans"/>
              </a:rPr>
              <a:t>Спасибо за внимание</a:t>
            </a:r>
            <a:endParaRPr b="0" lang="ru-RU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28000"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Верификация, Тестирование, валидация</a:t>
            </a:r>
            <a:endParaRPr b="0" lang="ru-RU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Статический анализ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99040" y="1920240"/>
            <a:ext cx="10738440" cy="46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Верификация — проверяет, что мы собираемся делать то, что нужно заказчику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Тестирование — проверяет, что код делает то, что мы хотим, соответствие спецификации.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Валидация — проверяет, что код делает то, что нужно заказчику. UAT, приемка, etc.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Статический анализ — проверка кода на наличие/отсутствие определенных шаблонов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43000"/>
          </a:bodyPr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Автоматизируемое тестирование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264000" y="6552000"/>
            <a:ext cx="5687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https://gkedge.gitbooks.io/javascript-acceptance-testing/content/Testing_Pyramid.jpg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5348880" y="1656000"/>
            <a:ext cx="6648840" cy="496728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216000" y="2088000"/>
            <a:ext cx="5713920" cy="4237560"/>
          </a:xfrm>
          <a:prstGeom prst="rect">
            <a:avLst/>
          </a:prstGeom>
          <a:ln>
            <a:noFill/>
          </a:ln>
        </p:spPr>
      </p:pic>
      <p:sp>
        <p:nvSpPr>
          <p:cNvPr id="122" name="CustomShape 3"/>
          <p:cNvSpPr/>
          <p:nvPr/>
        </p:nvSpPr>
        <p:spPr>
          <a:xfrm>
            <a:off x="504000" y="6552000"/>
            <a:ext cx="55702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http://hackingig.com/what-are-software-testing-levels/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Модульное (unit) тестирование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99040" y="1920240"/>
            <a:ext cx="10738440" cy="46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0"/>
          </a:bodyPr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Модульное тестирование — проверка отдельных, изолированных частей кода. Обычно — отдельных методов или групп методов внутри одного класса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Чем чище код, тем меньше ветвлений, тем меньше вариантов на один тест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Используем тестовые объекты для всех зависимостей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TDD предполагает запуск всех потенциально затронутых тестов при разработке([Test]-Red-[Test]-Green-Refactor-…), не более 10 секунд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Moq, FluentAssertions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Интеграционное тестирование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99040" y="1920240"/>
            <a:ext cx="10738440" cy="46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4000"/>
          </a:bodyPr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Проверяет сценарии использования системы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Используем реальные объекты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Тестирование методов черного (максимум - серого) ящика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Запуск перед отправкой задачи на тестирование, плюс на сервере сборки по таймеру/триггеру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Зеленые интеграционные тесты — необходимое (но не достаточное) условие отдачи очередного пакета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2000"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Системное (end-to-end, system, etc.)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99040" y="1920240"/>
            <a:ext cx="10738440" cy="46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4000"/>
          </a:bodyPr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Проверка всей системы в целом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Автоматизация использования UI/API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Возможные варианты: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1. Usability testing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2. Performance testing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3. Load testing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4. Stress testing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5. Security testing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6. Configuration testing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7. Compatibility testing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8. Installability testing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9. Recovery testing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10. Availability testing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11. Volume testing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Приемочное тестирование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99040" y="1920240"/>
            <a:ext cx="10738440" cy="46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Финальное тестирование перед релизом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Проводится аналитиком/менеджером продукта/представителями заказчика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Валидация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NUnit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4000" y="1888920"/>
            <a:ext cx="10738440" cy="46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Open source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Интегрируется в ReSharper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Интегрируется в VS через NUnit Test Adapter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Интегрирован в Rider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Документация: https://github.com/nunit/docs/wiki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Покрытие кода тестами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04000" y="1888920"/>
            <a:ext cx="10738440" cy="46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4000"/>
          </a:bodyPr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100% покрытие кода тестами это еще не 100% проверка логики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OpenCover: </a:t>
            </a: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  <a:hlinkClick r:id="rId1"/>
              </a:rPr>
              <a:t>https://github.com/OpenCover/opencover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ReportGenerator </a:t>
            </a: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  <a:hlinkClick r:id="rId2"/>
              </a:rPr>
              <a:t>https://github.com/danielpalme/ReportGenerator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ReportGenerator существует как DotNet Global (Local) Tool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Coverlet: </a:t>
            </a: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  <a:hlinkClick r:id="rId3"/>
              </a:rPr>
              <a:t>https://github.com/coverlet-coverage/coverlet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Coverlet — NuGet package + параметр запуска dotnet test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2018-09-23T14:14:41Z</dcterms:created>
  <dc:creator/>
  <dc:description/>
  <dc:language>ru-RU</dc:language>
  <cp:lastModifiedBy/>
  <dcterms:modified xsi:type="dcterms:W3CDTF">2020-09-29T20:36:23Z</dcterms:modified>
  <cp:revision>38</cp:revision>
  <dc:subject/>
  <dc:title>Vivid</dc:title>
</cp:coreProperties>
</file>