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78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msdn.microsoft.com/ru-ru/library/ms173763.aspx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7840" cy="44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Инструментальные средства программирования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9200" cy="15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Лекция 3. Microsoft SQL Server</a:t>
            </a:r>
            <a:endParaRPr b="0" lang="ru-RU" sz="3600" spc="-1" strike="noStrike">
              <a:latin typeface="Arial"/>
            </a:endParaRPr>
          </a:p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22.10.2018</a:t>
            </a:r>
            <a:endParaRPr b="0" lang="ru-RU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Code First vs Model First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Model First – edmx файл сгенерированный по БД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Code First – модель классов, по которой генерится БД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Рекомендуемый вариант для новых проектов Code First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Есть способы перегонять из существующей БД в Code First (DB → Model First → Code First)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SQL Server Profiler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Способ удаленно перехватить все обращения к SQL серверу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RPC:Completed, включить TextData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618200" y="3666960"/>
            <a:ext cx="9181800" cy="316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Актуальный план выполнения запроса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Информация о том, что реально происходит при вашем запросе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975400" y="3205800"/>
            <a:ext cx="6143400" cy="10285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6597360" y="4820760"/>
            <a:ext cx="5009760" cy="1609200"/>
          </a:xfrm>
          <a:prstGeom prst="rect">
            <a:avLst/>
          </a:prstGeom>
          <a:ln>
            <a:noFill/>
          </a:ln>
        </p:spPr>
      </p:pic>
      <p:sp>
        <p:nvSpPr>
          <p:cNvPr id="143" name="TextShape 3"/>
          <p:cNvSpPr txBox="1"/>
          <p:nvPr/>
        </p:nvSpPr>
        <p:spPr>
          <a:xfrm>
            <a:off x="678600" y="4726800"/>
            <a:ext cx="5940000" cy="111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SELECT [CustomerID], [CompanyName], [City], [Region]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FROM [Northwind].[dbo].[Customers]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WHERE [Country] = 'Germany'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ORDER BY [CompanyName]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956160" y="6845040"/>
            <a:ext cx="103993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https://www.mssqltips.com/sqlservertip/1873/how-to-read-sql-server-graphical-query-execution-plans/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Домашнее задание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888920"/>
            <a:ext cx="11087640" cy="50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Написать уровень доступа к БД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Написать интеграционные тесты, обращающиеся к специальной базе, например LocalDB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99040" y="841320"/>
            <a:ext cx="1079784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  <a:ea typeface="DejaVu Sans"/>
              </a:rPr>
              <a:t>Спасибо за внимание</a:t>
            </a:r>
            <a:endParaRPr b="0" lang="ru-RU" sz="4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Термины доступа к данным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Репозиторий – хранилище коллекции объектов независимо от фактического метода хранения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Data Access Object – интерфейс доступа к конкретной сущности независимо от фактического метода хранения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Object-Relational Mapping – библиотека для доступа к хранилищу данных 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Коллизии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Есть более одного потока – один пишет, другой читаем, либа оба пишут в один и тот же объект. Кто приоритетнее?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Транзакции – все изменения будут применены одним пакетом (BEGIN TRAN ... COMMIT/ROLLBACK TRAN)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Уровень изоляции – как команды могут работать со строками, изменяемыми другими транзакциями 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  <a:hlinkClick r:id="rId1"/>
              </a:rPr>
              <a:t>https://msdn.microsoft.com/ru-ru/library/ms173763.aspx</a:t>
            </a: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Блокировки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Пессимистическая – перед началом работы блокируем доступ к данным, которые будем использовать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Оптимистическая – добавляем параметр, указывающий, актуальную ли версию использует логика (версию)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ADO.NET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 EF до сих пор нет Bulk Insert, а тут есть!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Вся логика — в хранимых процедурах, запросы из кода простые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4" name="Picture 814" descr=""/>
          <p:cNvPicPr/>
          <p:nvPr/>
        </p:nvPicPr>
        <p:blipFill>
          <a:blip r:embed="rId1"/>
          <a:stretch/>
        </p:blipFill>
        <p:spPr>
          <a:xfrm>
            <a:off x="2106000" y="3753000"/>
            <a:ext cx="7569360" cy="296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Dapper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Extension методы для SqlConnection, позволяющие получать типизированный результат из ADO.NET запросов.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Все переменные передаются через параметры!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827000" y="4175640"/>
            <a:ext cx="7848360" cy="237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LinqToSQL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Объектная модель для доступа к БД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Linq To SQL Classes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Фактически, просто классы, скрывающие за собой прямую работу с SQL, не дают особой гибкости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NHibernate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https://github.com/nhibernate 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ORM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Разные варианты маппинга – XML, аттрибуты, классы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Не является штатным средством для .NET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Entity Framework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https://github.com/aspnet/EntityFramework6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ORM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Возможность генерации кода по БД и БД по коду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Инкрементальные обновления (миграции)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Инициализация данных</a:t>
            </a:r>
            <a:endParaRPr b="0" lang="ru-RU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Управление свойствами и маппингом сущностей аннотациями в коде</a:t>
            </a:r>
            <a:endParaRPr b="0" lang="ru-RU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Application>LibreOffice/6.0.1.1$Windows_x86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2018-10-21T22:11:39Z</dcterms:modified>
  <cp:revision>34</cp:revision>
  <dc:subject/>
  <dc:title>Vivid</dc:title>
</cp:coreProperties>
</file>