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ef47bf80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ef47bf80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ef47bf802_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ef47bf802_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ef47bf8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ef47bf8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ef47bf8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ef47bf8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ef47bf8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ef47bf8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ef47bf80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ef47bf80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ef47bf80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ef47bf80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ef47bf80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ef47bf80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ef47bf8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ef47bf8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ef47bf80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ef47bf80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eras.io/api/layers/" TargetMode="External"/><Relationship Id="rId4" Type="http://schemas.openxmlformats.org/officeDocument/2006/relationships/hyperlink" Target="https://www.kaggle.com/code/morrisb/how-to-recommend-anything-deep-recommender" TargetMode="External"/><Relationship Id="rId5" Type="http://schemas.openxmlformats.org/officeDocument/2006/relationships/hyperlink" Target="https://towardsdatascience.com/modern-recommender-systems-a0c727609aa" TargetMode="External"/><Relationship Id="rId6" Type="http://schemas.openxmlformats.org/officeDocument/2006/relationships/hyperlink" Target="https://vk.com/away.php?utf=1&amp;to=https%3A%2F%2Ftowardsdatascience.com%2Fadam-latest-trends-in-deep-learning-optimization-6be9a291375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recommendation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Gordonov Nikita, Ishmuratov Sergey, Dmitry Kaminskiy, Dmitry Karasev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949025" y="2247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39400" y="1567550"/>
            <a:ext cx="709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https://keras.io/api/layers/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https://www.kaggle.com/code/morrisb/how-to-recommend-anything-deep-recommender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https://towardsdatascience.com/modern-recommender-systems-a0c727609aa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https://towardsdatascience.com/adam-latest-trends-in-deep-learning-optimization-6be9a291375c</a:t>
            </a:r>
            <a:endParaRPr u="sng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53650" y="50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79650" y="1472325"/>
            <a:ext cx="7386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72"/>
              <a:t>Dataset:</a:t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2"/>
              <a:t>-AllRecipes.com dataset from HW4</a:t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2"/>
              <a:t>Main idea:</a:t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2"/>
              <a:t>-Logistic and kNN models are simple, so they can’t find some sophisticated patterns in data</a:t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72"/>
              <a:t>Type of problem: Predictive</a:t>
            </a:r>
            <a:endParaRPr sz="13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712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50" y="286600"/>
            <a:ext cx="3528501" cy="19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9133" l="7796" r="37379" t="27042"/>
          <a:stretch/>
        </p:blipFill>
        <p:spPr>
          <a:xfrm>
            <a:off x="1317700" y="973950"/>
            <a:ext cx="6133176" cy="4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1388125" y="1512050"/>
            <a:ext cx="1884000" cy="7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Embedding(item_id)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689175" y="1512050"/>
            <a:ext cx="1821600" cy="7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Embedding(user_id)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633275" y="2350250"/>
            <a:ext cx="15987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633275" y="3264650"/>
            <a:ext cx="15987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layers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633275" y="369050"/>
            <a:ext cx="15987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(item_id, user_id)</a:t>
            </a:r>
            <a:endParaRPr/>
          </a:p>
        </p:txBody>
      </p:sp>
      <p:cxnSp>
        <p:nvCxnSpPr>
          <p:cNvPr id="158" name="Google Shape;158;p16"/>
          <p:cNvCxnSpPr>
            <a:stCxn id="157" idx="1"/>
            <a:endCxn id="153" idx="0"/>
          </p:cNvCxnSpPr>
          <p:nvPr/>
        </p:nvCxnSpPr>
        <p:spPr>
          <a:xfrm flipH="1">
            <a:off x="2330075" y="753350"/>
            <a:ext cx="13032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7" idx="3"/>
            <a:endCxn id="154" idx="0"/>
          </p:cNvCxnSpPr>
          <p:nvPr/>
        </p:nvCxnSpPr>
        <p:spPr>
          <a:xfrm>
            <a:off x="5231975" y="753350"/>
            <a:ext cx="13680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/>
          <p:nvPr/>
        </p:nvSpPr>
        <p:spPr>
          <a:xfrm>
            <a:off x="3633275" y="4123500"/>
            <a:ext cx="15987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61" name="Google Shape;161;p16"/>
          <p:cNvCxnSpPr>
            <a:endCxn id="155" idx="1"/>
          </p:cNvCxnSpPr>
          <p:nvPr/>
        </p:nvCxnSpPr>
        <p:spPr>
          <a:xfrm>
            <a:off x="2303375" y="2280350"/>
            <a:ext cx="13299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endCxn id="155" idx="3"/>
          </p:cNvCxnSpPr>
          <p:nvPr/>
        </p:nvCxnSpPr>
        <p:spPr>
          <a:xfrm flipH="1">
            <a:off x="5231975" y="2330150"/>
            <a:ext cx="13473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endCxn id="156" idx="0"/>
          </p:cNvCxnSpPr>
          <p:nvPr/>
        </p:nvCxnSpPr>
        <p:spPr>
          <a:xfrm flipH="1">
            <a:off x="4432625" y="3110750"/>
            <a:ext cx="168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endCxn id="160" idx="0"/>
          </p:cNvCxnSpPr>
          <p:nvPr/>
        </p:nvCxnSpPr>
        <p:spPr>
          <a:xfrm flipH="1">
            <a:off x="4432625" y="3916500"/>
            <a:ext cx="45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341575" y="320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Math background</a:t>
            </a:r>
            <a:endParaRPr sz="2700"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599475" y="1398763"/>
            <a:ext cx="35520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Optimizer - Adaptive moment estimation (ADAM), works better than SGD</a:t>
            </a:r>
            <a:endParaRPr sz="1400"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" y="2112025"/>
            <a:ext cx="3913575" cy="271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5915025" y="720100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function - MSE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025" y="1201200"/>
            <a:ext cx="2820500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825" y="3206050"/>
            <a:ext cx="3510900" cy="10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6084000" y="2726025"/>
            <a:ext cx="19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Backpropagation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356300" y="379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75425" y="160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Totally 18 models were evaluated in the Grid Search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-Tuning embedding  space size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-Tuning hidden layer params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results (predict all test values)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526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0.88329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0.12224123182207014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Recall: 0.5033462486791124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F1: 0.1967100282194232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MSE: 0.11671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RMSE: 0.3416284531475679</a:t>
            </a:r>
            <a:endParaRPr b="1" sz="1550">
              <a:highlight>
                <a:srgbClr val="99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252625" y="4119275"/>
            <a:ext cx="50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Already better than kNN and Logit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29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Top-N metrics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72908"/>
            <a:ext cx="7436275" cy="39648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 rot="1466967">
            <a:off x="732884" y="2897169"/>
            <a:ext cx="777743" cy="5005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785675" y="1446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 looks like the patterns in data cannot be described by simple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DL model get a better F1 score, which is the most important metric in the business sense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However, some metrics are worse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DL model is less interpritable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Tuning DL model spends more time than tuning KNN or Logistic regression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