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0" r:id="rId4"/>
    <p:sldId id="257" r:id="rId5"/>
    <p:sldId id="258" r:id="rId6"/>
    <p:sldId id="263" r:id="rId7"/>
    <p:sldId id="264" r:id="rId8"/>
    <p:sldId id="270" r:id="rId9"/>
    <p:sldId id="269" r:id="rId10"/>
    <p:sldId id="268" r:id="rId11"/>
    <p:sldId id="271" r:id="rId12"/>
    <p:sldId id="275" r:id="rId13"/>
    <p:sldId id="274" r:id="rId14"/>
    <p:sldId id="273" r:id="rId15"/>
    <p:sldId id="262" r:id="rId16"/>
    <p:sldId id="259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29519" autoAdjust="0"/>
  </p:normalViewPr>
  <p:slideViewPr>
    <p:cSldViewPr snapToGrid="0">
      <p:cViewPr varScale="1">
        <p:scale>
          <a:sx n="30" d="100"/>
          <a:sy n="30" d="100"/>
        </p:scale>
        <p:origin x="26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8A562-10CA-4C86-BB2B-A1E5EE4624C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814AF369-4EE3-4D35-BDB7-35AF09554562}">
      <dgm:prSet phldrT="[Text]" custT="1"/>
      <dgm:spPr/>
      <dgm:t>
        <a:bodyPr/>
        <a:lstStyle/>
        <a:p>
          <a:r>
            <a: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SQL</a:t>
          </a:r>
          <a:endParaRPr lang="ru-RU" sz="2400" dirty="0"/>
        </a:p>
      </dgm:t>
    </dgm:pt>
    <dgm:pt modelId="{A6483503-AC65-4850-972D-38FAD893BB09}" type="parTrans" cxnId="{15D7E66D-EDA4-46B8-9B21-6D0D5B3CF44A}">
      <dgm:prSet/>
      <dgm:spPr/>
      <dgm:t>
        <a:bodyPr/>
        <a:lstStyle/>
        <a:p>
          <a:endParaRPr lang="ru-RU"/>
        </a:p>
      </dgm:t>
    </dgm:pt>
    <dgm:pt modelId="{BB03648D-8C27-4B94-B5B2-CB8651B19276}" type="sibTrans" cxnId="{15D7E66D-EDA4-46B8-9B21-6D0D5B3CF44A}">
      <dgm:prSet/>
      <dgm:spPr/>
      <dgm:t>
        <a:bodyPr/>
        <a:lstStyle/>
        <a:p>
          <a:endParaRPr lang="ru-RU"/>
        </a:p>
      </dgm:t>
    </dgm:pt>
    <dgm:pt modelId="{77E0B91F-EF92-4008-8D60-2FD2E534F912}">
      <dgm:prSet phldrT="[Text]" custT="1"/>
      <dgm:spPr/>
      <dgm:t>
        <a:bodyPr/>
        <a:lstStyle/>
        <a:p>
          <a:r>
            <a: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Администрирование</a:t>
          </a:r>
          <a:endParaRPr lang="ru-RU" sz="2000" dirty="0"/>
        </a:p>
      </dgm:t>
    </dgm:pt>
    <dgm:pt modelId="{1D081E15-0160-4595-A762-448E6CB939E6}" type="parTrans" cxnId="{7770F563-B90B-479D-8FF4-7729278A5808}">
      <dgm:prSet/>
      <dgm:spPr/>
      <dgm:t>
        <a:bodyPr/>
        <a:lstStyle/>
        <a:p>
          <a:endParaRPr lang="ru-RU"/>
        </a:p>
      </dgm:t>
    </dgm:pt>
    <dgm:pt modelId="{A803F0CA-1692-4018-B66F-4E54DADA33AF}" type="sibTrans" cxnId="{7770F563-B90B-479D-8FF4-7729278A5808}">
      <dgm:prSet/>
      <dgm:spPr/>
      <dgm:t>
        <a:bodyPr/>
        <a:lstStyle/>
        <a:p>
          <a:endParaRPr lang="ru-RU"/>
        </a:p>
      </dgm:t>
    </dgm:pt>
    <dgm:pt modelId="{7E08F7FE-7A1D-4EC3-95C5-9917CEF84154}">
      <dgm:prSet phldrT="[Text]" custT="1"/>
      <dgm:spPr/>
      <dgm:t>
        <a:bodyPr/>
        <a:lstStyle/>
        <a:p>
          <a:r>
            <a: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Разработка</a:t>
          </a:r>
          <a:endParaRPr lang="ru-RU" sz="2000" dirty="0"/>
        </a:p>
      </dgm:t>
    </dgm:pt>
    <dgm:pt modelId="{16B52C01-FED6-4033-8175-8BF96FDBC5E2}" type="parTrans" cxnId="{F646A7C4-0B1C-4D5F-85BD-8873F3130C66}">
      <dgm:prSet/>
      <dgm:spPr/>
      <dgm:t>
        <a:bodyPr/>
        <a:lstStyle/>
        <a:p>
          <a:endParaRPr lang="ru-RU"/>
        </a:p>
      </dgm:t>
    </dgm:pt>
    <dgm:pt modelId="{297F3C20-B307-464A-AA4A-DF0F269CF49D}" type="sibTrans" cxnId="{F646A7C4-0B1C-4D5F-85BD-8873F3130C66}">
      <dgm:prSet/>
      <dgm:spPr/>
      <dgm:t>
        <a:bodyPr/>
        <a:lstStyle/>
        <a:p>
          <a:endParaRPr lang="ru-RU"/>
        </a:p>
      </dgm:t>
    </dgm:pt>
    <dgm:pt modelId="{CF83BF60-5C1F-4BDB-A813-EC8127444103}">
      <dgm:prSet phldrT="[Text]" custT="1"/>
      <dgm:spPr/>
      <dgm:t>
        <a:bodyPr/>
        <a:lstStyle/>
        <a:p>
          <a:pPr rtl="0"/>
          <a:r>
            <a: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Аналитика </a:t>
          </a:r>
          <a:r>
            <a: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(BI)</a:t>
          </a:r>
          <a:endParaRPr lang="ru-RU" sz="2000" dirty="0"/>
        </a:p>
      </dgm:t>
    </dgm:pt>
    <dgm:pt modelId="{F608C92F-6B15-4CFC-BB79-86326CE142BF}" type="parTrans" cxnId="{364CA9D8-736B-43F3-963C-F8131736ECC9}">
      <dgm:prSet/>
      <dgm:spPr/>
      <dgm:t>
        <a:bodyPr/>
        <a:lstStyle/>
        <a:p>
          <a:endParaRPr lang="ru-RU"/>
        </a:p>
      </dgm:t>
    </dgm:pt>
    <dgm:pt modelId="{6D1785EA-859A-4692-9953-1A34B5AB5651}" type="sibTrans" cxnId="{364CA9D8-736B-43F3-963C-F8131736ECC9}">
      <dgm:prSet/>
      <dgm:spPr/>
      <dgm:t>
        <a:bodyPr/>
        <a:lstStyle/>
        <a:p>
          <a:endParaRPr lang="ru-RU"/>
        </a:p>
      </dgm:t>
    </dgm:pt>
    <dgm:pt modelId="{188A1A6F-F480-44DB-80A7-8745B3BCE905}">
      <dgm:prSet phldrT="[Text]" custT="1"/>
      <dgm:spPr/>
      <dgm:t>
        <a:bodyPr/>
        <a:lstStyle/>
        <a:p>
          <a:pPr rtl="0"/>
          <a:r>
            <a: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Администратор сервера БД</a:t>
          </a:r>
          <a:endParaRPr lang="ru-RU" sz="1800" dirty="0"/>
        </a:p>
      </dgm:t>
    </dgm:pt>
    <dgm:pt modelId="{602CD2B0-E77E-4D47-8D1B-DA7EA683AE3B}" type="parTrans" cxnId="{4BC9C130-C8A5-4EDE-9F0D-9F417C1D7188}">
      <dgm:prSet/>
      <dgm:spPr/>
      <dgm:t>
        <a:bodyPr/>
        <a:lstStyle/>
        <a:p>
          <a:endParaRPr lang="ru-RU"/>
        </a:p>
      </dgm:t>
    </dgm:pt>
    <dgm:pt modelId="{D0ACFAA7-BDE4-42A5-9D4E-C977A8DB0D7F}" type="sibTrans" cxnId="{4BC9C130-C8A5-4EDE-9F0D-9F417C1D7188}">
      <dgm:prSet/>
      <dgm:spPr/>
      <dgm:t>
        <a:bodyPr/>
        <a:lstStyle/>
        <a:p>
          <a:endParaRPr lang="ru-RU"/>
        </a:p>
      </dgm:t>
    </dgm:pt>
    <dgm:pt modelId="{D4A9C281-0846-4FF8-9DD4-1A8BF3D9DD4E}">
      <dgm:prSet phldrT="[Text]" custT="1"/>
      <dgm:spPr/>
      <dgm:t>
        <a:bodyPr/>
        <a:lstStyle/>
        <a:p>
          <a:pPr rtl="0"/>
          <a:r>
            <a: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Администратор сервера на основе БД</a:t>
          </a:r>
          <a:endParaRPr lang="ru-RU" sz="1800" dirty="0"/>
        </a:p>
      </dgm:t>
    </dgm:pt>
    <dgm:pt modelId="{7173EFB6-928A-4A1B-B3FA-1CD5F91CC0EF}" type="parTrans" cxnId="{BF9436E9-03DD-4822-B5AE-42F7D35F9DB5}">
      <dgm:prSet/>
      <dgm:spPr/>
      <dgm:t>
        <a:bodyPr/>
        <a:lstStyle/>
        <a:p>
          <a:endParaRPr lang="ru-RU"/>
        </a:p>
      </dgm:t>
    </dgm:pt>
    <dgm:pt modelId="{45B9F8A5-7072-4022-A370-935C2AAD9DA4}" type="sibTrans" cxnId="{BF9436E9-03DD-4822-B5AE-42F7D35F9DB5}">
      <dgm:prSet/>
      <dgm:spPr/>
      <dgm:t>
        <a:bodyPr/>
        <a:lstStyle/>
        <a:p>
          <a:endParaRPr lang="ru-RU"/>
        </a:p>
      </dgm:t>
    </dgm:pt>
    <dgm:pt modelId="{C824C123-512C-4E0F-BEE1-D34819329A8D}">
      <dgm:prSet phldrT="[Text]" custT="1"/>
      <dgm:spPr>
        <a:ln>
          <a:prstDash val="dash"/>
        </a:ln>
      </dgm:spPr>
      <dgm:t>
        <a:bodyPr/>
        <a:lstStyle/>
        <a:p>
          <a:pPr rtl="0"/>
          <a:r>
            <a: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Системный администратор</a:t>
          </a:r>
          <a:endParaRPr lang="ru-RU" sz="1800" dirty="0"/>
        </a:p>
      </dgm:t>
    </dgm:pt>
    <dgm:pt modelId="{307EB190-758B-4986-8B06-AA17D625EF70}" type="parTrans" cxnId="{B2F5027C-9090-465A-B765-44107D88E4FE}">
      <dgm:prSet/>
      <dgm:spPr/>
      <dgm:t>
        <a:bodyPr/>
        <a:lstStyle/>
        <a:p>
          <a:endParaRPr lang="ru-RU"/>
        </a:p>
      </dgm:t>
    </dgm:pt>
    <dgm:pt modelId="{2D285B2C-9495-4F6F-9F91-F1B7E8336F54}" type="sibTrans" cxnId="{B2F5027C-9090-465A-B765-44107D88E4FE}">
      <dgm:prSet/>
      <dgm:spPr/>
      <dgm:t>
        <a:bodyPr/>
        <a:lstStyle/>
        <a:p>
          <a:endParaRPr lang="ru-RU"/>
        </a:p>
      </dgm:t>
    </dgm:pt>
    <dgm:pt modelId="{961091D0-792B-496C-8E89-F5B9D2E05DDA}">
      <dgm:prSet phldrT="[Text]" custT="1"/>
      <dgm:spPr/>
      <dgm:t>
        <a:bodyPr/>
        <a:lstStyle/>
        <a:p>
          <a:pPr rtl="0"/>
          <a:r>
            <a: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Проектировщик БД</a:t>
          </a:r>
          <a:endParaRPr lang="ru-RU" sz="1800" dirty="0"/>
        </a:p>
      </dgm:t>
    </dgm:pt>
    <dgm:pt modelId="{4ABA5D32-E9A0-4777-BA1F-05A601CCD421}" type="parTrans" cxnId="{9B68B98A-6BC4-4D96-B1F4-5F52D97AE6F1}">
      <dgm:prSet/>
      <dgm:spPr/>
      <dgm:t>
        <a:bodyPr/>
        <a:lstStyle/>
        <a:p>
          <a:endParaRPr lang="ru-RU"/>
        </a:p>
      </dgm:t>
    </dgm:pt>
    <dgm:pt modelId="{5562A715-21EA-4127-9D06-79175120F827}" type="sibTrans" cxnId="{9B68B98A-6BC4-4D96-B1F4-5F52D97AE6F1}">
      <dgm:prSet/>
      <dgm:spPr/>
      <dgm:t>
        <a:bodyPr/>
        <a:lstStyle/>
        <a:p>
          <a:endParaRPr lang="ru-RU"/>
        </a:p>
      </dgm:t>
    </dgm:pt>
    <dgm:pt modelId="{D1D26A64-A2DC-4B5A-A5C0-A987753CEE7B}">
      <dgm:prSet phldrT="[Text]" custT="1"/>
      <dgm:spPr/>
      <dgm:t>
        <a:bodyPr/>
        <a:lstStyle/>
        <a:p>
          <a:pPr rtl="0"/>
          <a:r>
            <a: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Разработчик БД</a:t>
          </a:r>
          <a:endParaRPr lang="ru-RU" sz="1800" dirty="0"/>
        </a:p>
      </dgm:t>
    </dgm:pt>
    <dgm:pt modelId="{A30687AF-AC06-431B-98A9-C246D9F62CE7}" type="parTrans" cxnId="{4720F59A-28A6-48A2-98EC-830ED3D2B92B}">
      <dgm:prSet/>
      <dgm:spPr/>
      <dgm:t>
        <a:bodyPr/>
        <a:lstStyle/>
        <a:p>
          <a:endParaRPr lang="ru-RU"/>
        </a:p>
      </dgm:t>
    </dgm:pt>
    <dgm:pt modelId="{3907BDEA-DA23-414A-AA83-939133CA44C6}" type="sibTrans" cxnId="{4720F59A-28A6-48A2-98EC-830ED3D2B92B}">
      <dgm:prSet/>
      <dgm:spPr/>
      <dgm:t>
        <a:bodyPr/>
        <a:lstStyle/>
        <a:p>
          <a:endParaRPr lang="ru-RU"/>
        </a:p>
      </dgm:t>
    </dgm:pt>
    <dgm:pt modelId="{22ED628A-F8FB-49FC-8C3C-B9B18B198122}">
      <dgm:prSet phldrT="[Text]" custT="1"/>
      <dgm:spPr/>
      <dgm:t>
        <a:bodyPr/>
        <a:lstStyle/>
        <a:p>
          <a:pPr rtl="0"/>
          <a:r>
            <a: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Разработчик приложений</a:t>
          </a:r>
          <a:endParaRPr lang="ru-RU" sz="1800" dirty="0"/>
        </a:p>
      </dgm:t>
    </dgm:pt>
    <dgm:pt modelId="{46427DCC-906A-4810-B017-928782AB6C05}" type="parTrans" cxnId="{354A439B-EDD9-44ED-873A-1F008FB8767D}">
      <dgm:prSet/>
      <dgm:spPr/>
      <dgm:t>
        <a:bodyPr/>
        <a:lstStyle/>
        <a:p>
          <a:endParaRPr lang="ru-RU"/>
        </a:p>
      </dgm:t>
    </dgm:pt>
    <dgm:pt modelId="{60BA508B-2F21-40D8-AC4C-34B54EB8A3B4}" type="sibTrans" cxnId="{354A439B-EDD9-44ED-873A-1F008FB8767D}">
      <dgm:prSet/>
      <dgm:spPr/>
      <dgm:t>
        <a:bodyPr/>
        <a:lstStyle/>
        <a:p>
          <a:endParaRPr lang="ru-RU"/>
        </a:p>
      </dgm:t>
    </dgm:pt>
    <dgm:pt modelId="{ACA383EC-D4F2-41F0-8B6E-1AEEEBDFB16A}">
      <dgm:prSet phldrT="[Text]" custT="1"/>
      <dgm:spPr/>
      <dgm:t>
        <a:bodyPr/>
        <a:lstStyle/>
        <a:p>
          <a:pPr rtl="0"/>
          <a:r>
            <a: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Тестировщик ПО</a:t>
          </a:r>
          <a:endParaRPr lang="ru-RU" sz="1800" dirty="0"/>
        </a:p>
      </dgm:t>
    </dgm:pt>
    <dgm:pt modelId="{4A517B3D-C03D-42F4-8734-1F0C64C0334F}" type="parTrans" cxnId="{ABE5796B-12E4-4585-8E0A-961CDB9D1867}">
      <dgm:prSet/>
      <dgm:spPr/>
      <dgm:t>
        <a:bodyPr/>
        <a:lstStyle/>
        <a:p>
          <a:endParaRPr lang="ru-RU"/>
        </a:p>
      </dgm:t>
    </dgm:pt>
    <dgm:pt modelId="{244B23C5-CE4F-4786-BDB5-A3486A8175C1}" type="sibTrans" cxnId="{ABE5796B-12E4-4585-8E0A-961CDB9D1867}">
      <dgm:prSet/>
      <dgm:spPr/>
      <dgm:t>
        <a:bodyPr/>
        <a:lstStyle/>
        <a:p>
          <a:endParaRPr lang="ru-RU"/>
        </a:p>
      </dgm:t>
    </dgm:pt>
    <dgm:pt modelId="{E9346D9F-6A97-4165-8E0E-846D99BCECD3}">
      <dgm:prSet phldrT="[Text]" custT="1"/>
      <dgm:spPr/>
      <dgm:t>
        <a:bodyPr/>
        <a:lstStyle/>
        <a:p>
          <a:pPr rtl="0"/>
          <a:r>
            <a: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rPr>
            <a:t>Системный аналитик</a:t>
          </a:r>
          <a:endParaRPr lang="ru-RU" sz="1800" dirty="0"/>
        </a:p>
      </dgm:t>
    </dgm:pt>
    <dgm:pt modelId="{615C6031-CF8B-4FFC-84E7-FA28EC55A541}" type="parTrans" cxnId="{143B9FD1-E55C-464B-BF34-ECC70781ED61}">
      <dgm:prSet/>
      <dgm:spPr/>
      <dgm:t>
        <a:bodyPr/>
        <a:lstStyle/>
        <a:p>
          <a:endParaRPr lang="ru-RU"/>
        </a:p>
      </dgm:t>
    </dgm:pt>
    <dgm:pt modelId="{5F237AA5-F3CA-4B6A-8059-46F815715084}" type="sibTrans" cxnId="{143B9FD1-E55C-464B-BF34-ECC70781ED61}">
      <dgm:prSet/>
      <dgm:spPr/>
      <dgm:t>
        <a:bodyPr/>
        <a:lstStyle/>
        <a:p>
          <a:endParaRPr lang="ru-RU"/>
        </a:p>
      </dgm:t>
    </dgm:pt>
    <dgm:pt modelId="{8032DA99-A13E-40C2-9E05-D7994BA1DF1D}">
      <dgm:prSet phldrT="[Text]" custT="1"/>
      <dgm:spPr/>
      <dgm:t>
        <a:bodyPr/>
        <a:lstStyle/>
        <a:p>
          <a:pPr rtl="0"/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Хранилища данных (</a:t>
          </a:r>
          <a:r>
            <a: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DWH</a:t>
          </a:r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)</a:t>
          </a:r>
          <a:endParaRPr lang="ru-RU"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4876226-0484-4AE3-B5F2-35C0A2E09927}" type="parTrans" cxnId="{5A7D1C96-3F90-4ADF-A1E9-147B94076198}">
      <dgm:prSet/>
      <dgm:spPr/>
      <dgm:t>
        <a:bodyPr/>
        <a:lstStyle/>
        <a:p>
          <a:endParaRPr lang="ru-RU"/>
        </a:p>
      </dgm:t>
    </dgm:pt>
    <dgm:pt modelId="{2EB02EF9-D207-45D6-B1B3-59627C71470C}" type="sibTrans" cxnId="{5A7D1C96-3F90-4ADF-A1E9-147B94076198}">
      <dgm:prSet/>
      <dgm:spPr/>
      <dgm:t>
        <a:bodyPr/>
        <a:lstStyle/>
        <a:p>
          <a:endParaRPr lang="ru-RU"/>
        </a:p>
      </dgm:t>
    </dgm:pt>
    <dgm:pt modelId="{514D01C2-7D16-45C5-808C-21F660F3E993}">
      <dgm:prSet phldrT="[Text]" custT="1"/>
      <dgm:spPr/>
      <dgm:t>
        <a:bodyPr/>
        <a:lstStyle/>
        <a:p>
          <a:pPr rtl="0"/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Интеграция данных (</a:t>
          </a:r>
          <a:r>
            <a: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SSIS</a:t>
          </a:r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)</a:t>
          </a:r>
          <a:endParaRPr lang="ru-RU"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E0110CA-EA1F-4181-AD92-DC7DAAD6DAC0}" type="parTrans" cxnId="{0A432053-7596-4C2D-A351-9721EBA19B2E}">
      <dgm:prSet/>
      <dgm:spPr/>
      <dgm:t>
        <a:bodyPr/>
        <a:lstStyle/>
        <a:p>
          <a:endParaRPr lang="ru-RU"/>
        </a:p>
      </dgm:t>
    </dgm:pt>
    <dgm:pt modelId="{E0F768C9-FE25-43D1-BA56-FAABB1D121DD}" type="sibTrans" cxnId="{0A432053-7596-4C2D-A351-9721EBA19B2E}">
      <dgm:prSet/>
      <dgm:spPr/>
      <dgm:t>
        <a:bodyPr/>
        <a:lstStyle/>
        <a:p>
          <a:endParaRPr lang="ru-RU"/>
        </a:p>
      </dgm:t>
    </dgm:pt>
    <dgm:pt modelId="{8CD8F24D-5FB4-4F7E-9CCD-8997BD646918}">
      <dgm:prSet phldrT="[Text]" custT="1"/>
      <dgm:spPr/>
      <dgm:t>
        <a:bodyPr/>
        <a:lstStyle/>
        <a:p>
          <a:pPr rtl="0"/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Анализ данных (</a:t>
          </a:r>
          <a:r>
            <a: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SSAS</a:t>
          </a:r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)</a:t>
          </a:r>
          <a:endParaRPr lang="ru-RU"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12E4369-DDBB-462C-87D2-810576725DE8}" type="parTrans" cxnId="{576717F7-A720-42A2-9C3B-CE3B6C1C7C7F}">
      <dgm:prSet/>
      <dgm:spPr/>
      <dgm:t>
        <a:bodyPr/>
        <a:lstStyle/>
        <a:p>
          <a:endParaRPr lang="ru-RU"/>
        </a:p>
      </dgm:t>
    </dgm:pt>
    <dgm:pt modelId="{4D21C728-94F7-49A1-AA7B-FCAEEC9B39DD}" type="sibTrans" cxnId="{576717F7-A720-42A2-9C3B-CE3B6C1C7C7F}">
      <dgm:prSet/>
      <dgm:spPr/>
      <dgm:t>
        <a:bodyPr/>
        <a:lstStyle/>
        <a:p>
          <a:endParaRPr lang="ru-RU"/>
        </a:p>
      </dgm:t>
    </dgm:pt>
    <dgm:pt modelId="{B1670B70-E663-45D9-92E7-8D90F439F0A7}">
      <dgm:prSet phldrT="[Text]" custT="1"/>
      <dgm:spPr/>
      <dgm:t>
        <a:bodyPr/>
        <a:lstStyle/>
        <a:p>
          <a:pPr rtl="0"/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Визуализация данных (</a:t>
          </a:r>
          <a:r>
            <a: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SSRS</a:t>
          </a:r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)</a:t>
          </a:r>
          <a:endParaRPr lang="ru-RU"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83A7E72-271D-4392-9676-7CD410F28977}" type="parTrans" cxnId="{6C29985D-32C7-4A01-8629-0345FB844853}">
      <dgm:prSet/>
      <dgm:spPr/>
      <dgm:t>
        <a:bodyPr/>
        <a:lstStyle/>
        <a:p>
          <a:endParaRPr lang="ru-RU"/>
        </a:p>
      </dgm:t>
    </dgm:pt>
    <dgm:pt modelId="{86D512A6-9623-446F-A853-97C91508CEE2}" type="sibTrans" cxnId="{6C29985D-32C7-4A01-8629-0345FB844853}">
      <dgm:prSet/>
      <dgm:spPr/>
      <dgm:t>
        <a:bodyPr/>
        <a:lstStyle/>
        <a:p>
          <a:endParaRPr lang="ru-RU"/>
        </a:p>
      </dgm:t>
    </dgm:pt>
    <dgm:pt modelId="{32C13D0C-9DB0-4ADD-B04B-10EE987627C4}">
      <dgm:prSet phldrT="[Text]" custT="1"/>
      <dgm:spPr/>
      <dgm:t>
        <a:bodyPr lIns="0" rIns="0"/>
        <a:lstStyle/>
        <a:p>
          <a:pPr rtl="0"/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Персональная аналитика (</a:t>
          </a:r>
          <a:r>
            <a:rPr lang="en-US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Excel</a:t>
          </a:r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)</a:t>
          </a:r>
          <a:endParaRPr lang="ru-RU"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9802ACA-239B-4B28-ACB0-DFBA5EBB81FE}" type="parTrans" cxnId="{827D0323-FEFE-42F1-A421-8BEAB13E8AB6}">
      <dgm:prSet/>
      <dgm:spPr/>
      <dgm:t>
        <a:bodyPr/>
        <a:lstStyle/>
        <a:p>
          <a:endParaRPr lang="ru-RU"/>
        </a:p>
      </dgm:t>
    </dgm:pt>
    <dgm:pt modelId="{D79C354D-9FBF-42A6-BD06-3A42E88606FE}" type="sibTrans" cxnId="{827D0323-FEFE-42F1-A421-8BEAB13E8AB6}">
      <dgm:prSet/>
      <dgm:spPr/>
      <dgm:t>
        <a:bodyPr/>
        <a:lstStyle/>
        <a:p>
          <a:endParaRPr lang="ru-RU"/>
        </a:p>
      </dgm:t>
    </dgm:pt>
    <dgm:pt modelId="{B817DB14-15BD-4098-A5A9-3FD011228E34}">
      <dgm:prSet phldrT="[Text]" custT="1"/>
      <dgm:spPr>
        <a:ln>
          <a:prstDash val="solid"/>
        </a:ln>
      </dgm:spPr>
      <dgm:t>
        <a:bodyPr/>
        <a:lstStyle/>
        <a:p>
          <a:pPr rtl="0"/>
          <a:r>
            <a:rPr lang="ru-RU" sz="1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Техническая поддержка</a:t>
          </a:r>
          <a:endParaRPr lang="ru-RU"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06428CF-2281-4939-AFCE-10418B2975DF}" type="parTrans" cxnId="{2CCA1FAD-C1CA-46BB-8E64-8BF30067E6A9}">
      <dgm:prSet/>
      <dgm:spPr/>
      <dgm:t>
        <a:bodyPr/>
        <a:lstStyle/>
        <a:p>
          <a:endParaRPr lang="ru-RU"/>
        </a:p>
      </dgm:t>
    </dgm:pt>
    <dgm:pt modelId="{D3C8D93B-2D13-4F02-AD76-081A2312FC01}" type="sibTrans" cxnId="{2CCA1FAD-C1CA-46BB-8E64-8BF30067E6A9}">
      <dgm:prSet/>
      <dgm:spPr/>
      <dgm:t>
        <a:bodyPr/>
        <a:lstStyle/>
        <a:p>
          <a:endParaRPr lang="ru-RU"/>
        </a:p>
      </dgm:t>
    </dgm:pt>
    <dgm:pt modelId="{D54939D7-D404-4DA6-9E29-730364301208}" type="pres">
      <dgm:prSet presAssocID="{5568A562-10CA-4C86-BB2B-A1E5EE4624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78C640A-6BC3-42D9-A911-A0D3E005D831}" type="pres">
      <dgm:prSet presAssocID="{814AF369-4EE3-4D35-BDB7-35AF09554562}" presName="hierRoot1" presStyleCnt="0">
        <dgm:presLayoutVars>
          <dgm:hierBranch val="init"/>
        </dgm:presLayoutVars>
      </dgm:prSet>
      <dgm:spPr/>
    </dgm:pt>
    <dgm:pt modelId="{5DA74124-9654-4BFF-AECB-0784B69306C0}" type="pres">
      <dgm:prSet presAssocID="{814AF369-4EE3-4D35-BDB7-35AF09554562}" presName="rootComposite1" presStyleCnt="0"/>
      <dgm:spPr/>
    </dgm:pt>
    <dgm:pt modelId="{0CC8ABC9-737E-4A03-AFF6-E2DCF1DB95B6}" type="pres">
      <dgm:prSet presAssocID="{814AF369-4EE3-4D35-BDB7-35AF09554562}" presName="rootText1" presStyleLbl="node0" presStyleIdx="0" presStyleCnt="1" custLinFactNeighborX="102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D354BB-8AEA-40AC-A51F-81B1944E8CFB}" type="pres">
      <dgm:prSet presAssocID="{814AF369-4EE3-4D35-BDB7-35AF0955456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780E0D01-A5C3-47F1-BEC7-47E3343626A5}" type="pres">
      <dgm:prSet presAssocID="{814AF369-4EE3-4D35-BDB7-35AF09554562}" presName="hierChild2" presStyleCnt="0"/>
      <dgm:spPr/>
    </dgm:pt>
    <dgm:pt modelId="{9CC5B463-CA2B-4F09-A159-30C01B382AC7}" type="pres">
      <dgm:prSet presAssocID="{1D081E15-0160-4595-A762-448E6CB939E6}" presName="Name37" presStyleLbl="parChTrans1D2" presStyleIdx="0" presStyleCnt="3"/>
      <dgm:spPr/>
      <dgm:t>
        <a:bodyPr/>
        <a:lstStyle/>
        <a:p>
          <a:endParaRPr lang="ru-RU"/>
        </a:p>
      </dgm:t>
    </dgm:pt>
    <dgm:pt modelId="{875DC68B-B0D8-4129-A030-1D6D46592E9C}" type="pres">
      <dgm:prSet presAssocID="{77E0B91F-EF92-4008-8D60-2FD2E534F912}" presName="hierRoot2" presStyleCnt="0">
        <dgm:presLayoutVars>
          <dgm:hierBranch val="init"/>
        </dgm:presLayoutVars>
      </dgm:prSet>
      <dgm:spPr/>
    </dgm:pt>
    <dgm:pt modelId="{F89A2C6E-38EE-4C54-A5A9-76FCF771D7AC}" type="pres">
      <dgm:prSet presAssocID="{77E0B91F-EF92-4008-8D60-2FD2E534F912}" presName="rootComposite" presStyleCnt="0"/>
      <dgm:spPr/>
    </dgm:pt>
    <dgm:pt modelId="{92DAF135-7B38-4375-8CD6-EE26A646C223}" type="pres">
      <dgm:prSet presAssocID="{77E0B91F-EF92-4008-8D60-2FD2E534F912}" presName="rootText" presStyleLbl="node2" presStyleIdx="0" presStyleCnt="3" custScaleX="244530" custLinFactNeighborX="8858" custLinFactNeighborY="38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5CB127-2F29-4254-9C31-0A2185630986}" type="pres">
      <dgm:prSet presAssocID="{77E0B91F-EF92-4008-8D60-2FD2E534F912}" presName="rootConnector" presStyleLbl="node2" presStyleIdx="0" presStyleCnt="3"/>
      <dgm:spPr/>
      <dgm:t>
        <a:bodyPr/>
        <a:lstStyle/>
        <a:p>
          <a:endParaRPr lang="ru-RU"/>
        </a:p>
      </dgm:t>
    </dgm:pt>
    <dgm:pt modelId="{B78908B4-D3DC-48AA-88B9-A81923CB774D}" type="pres">
      <dgm:prSet presAssocID="{77E0B91F-EF92-4008-8D60-2FD2E534F912}" presName="hierChild4" presStyleCnt="0"/>
      <dgm:spPr/>
    </dgm:pt>
    <dgm:pt modelId="{CEC54406-C744-4D7D-8A38-2C20EFB9B0F1}" type="pres">
      <dgm:prSet presAssocID="{602CD2B0-E77E-4D47-8D1B-DA7EA683AE3B}" presName="Name37" presStyleLbl="parChTrans1D3" presStyleIdx="0" presStyleCnt="14"/>
      <dgm:spPr/>
      <dgm:t>
        <a:bodyPr/>
        <a:lstStyle/>
        <a:p>
          <a:endParaRPr lang="ru-RU"/>
        </a:p>
      </dgm:t>
    </dgm:pt>
    <dgm:pt modelId="{5A05C16D-A643-48F4-9635-DE297DB3EC1F}" type="pres">
      <dgm:prSet presAssocID="{188A1A6F-F480-44DB-80A7-8745B3BCE905}" presName="hierRoot2" presStyleCnt="0">
        <dgm:presLayoutVars>
          <dgm:hierBranch val="init"/>
        </dgm:presLayoutVars>
      </dgm:prSet>
      <dgm:spPr/>
    </dgm:pt>
    <dgm:pt modelId="{DE6C5A6A-0FC5-4C22-9D4F-46EAF17BAD3A}" type="pres">
      <dgm:prSet presAssocID="{188A1A6F-F480-44DB-80A7-8745B3BCE905}" presName="rootComposite" presStyleCnt="0"/>
      <dgm:spPr/>
    </dgm:pt>
    <dgm:pt modelId="{7B6A492B-52EC-4243-9837-CEBC23D5FF75}" type="pres">
      <dgm:prSet presAssocID="{188A1A6F-F480-44DB-80A7-8745B3BCE905}" presName="rootText" presStyleLbl="node3" presStyleIdx="0" presStyleCnt="14" custScaleX="192134" custScaleY="123041" custLinFactNeighborX="-1491" custLinFactNeighborY="540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35F39B-C600-4929-94A6-DC79F2F13FB2}" type="pres">
      <dgm:prSet presAssocID="{188A1A6F-F480-44DB-80A7-8745B3BCE905}" presName="rootConnector" presStyleLbl="node3" presStyleIdx="0" presStyleCnt="14"/>
      <dgm:spPr/>
      <dgm:t>
        <a:bodyPr/>
        <a:lstStyle/>
        <a:p>
          <a:endParaRPr lang="ru-RU"/>
        </a:p>
      </dgm:t>
    </dgm:pt>
    <dgm:pt modelId="{C76B608F-5C58-4B0B-B92D-2D7618F31315}" type="pres">
      <dgm:prSet presAssocID="{188A1A6F-F480-44DB-80A7-8745B3BCE905}" presName="hierChild4" presStyleCnt="0"/>
      <dgm:spPr/>
    </dgm:pt>
    <dgm:pt modelId="{B452E3A5-A2E0-4142-BBAB-8E7F2F9EC778}" type="pres">
      <dgm:prSet presAssocID="{188A1A6F-F480-44DB-80A7-8745B3BCE905}" presName="hierChild5" presStyleCnt="0"/>
      <dgm:spPr/>
    </dgm:pt>
    <dgm:pt modelId="{D834631E-9617-466C-8406-DA9CBEEC6635}" type="pres">
      <dgm:prSet presAssocID="{7173EFB6-928A-4A1B-B3FA-1CD5F91CC0EF}" presName="Name37" presStyleLbl="parChTrans1D3" presStyleIdx="1" presStyleCnt="14"/>
      <dgm:spPr/>
      <dgm:t>
        <a:bodyPr/>
        <a:lstStyle/>
        <a:p>
          <a:endParaRPr lang="ru-RU"/>
        </a:p>
      </dgm:t>
    </dgm:pt>
    <dgm:pt modelId="{DB97ED8F-5EC3-42AC-A952-6FFB9C7C75FA}" type="pres">
      <dgm:prSet presAssocID="{D4A9C281-0846-4FF8-9DD4-1A8BF3D9DD4E}" presName="hierRoot2" presStyleCnt="0">
        <dgm:presLayoutVars>
          <dgm:hierBranch val="init"/>
        </dgm:presLayoutVars>
      </dgm:prSet>
      <dgm:spPr/>
    </dgm:pt>
    <dgm:pt modelId="{C76702E9-7FEA-4C31-8303-D104CEBAD515}" type="pres">
      <dgm:prSet presAssocID="{D4A9C281-0846-4FF8-9DD4-1A8BF3D9DD4E}" presName="rootComposite" presStyleCnt="0"/>
      <dgm:spPr/>
    </dgm:pt>
    <dgm:pt modelId="{89FC6B27-A1F9-463B-91FB-E39BD195781E}" type="pres">
      <dgm:prSet presAssocID="{D4A9C281-0846-4FF8-9DD4-1A8BF3D9DD4E}" presName="rootText" presStyleLbl="node3" presStyleIdx="1" presStyleCnt="14" custScaleX="192134" custScaleY="158898" custLinFactNeighborX="-2130" custLinFactNeighborY="540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D918B5-44AF-4D43-9277-DB012928EF33}" type="pres">
      <dgm:prSet presAssocID="{D4A9C281-0846-4FF8-9DD4-1A8BF3D9DD4E}" presName="rootConnector" presStyleLbl="node3" presStyleIdx="1" presStyleCnt="14"/>
      <dgm:spPr/>
      <dgm:t>
        <a:bodyPr/>
        <a:lstStyle/>
        <a:p>
          <a:endParaRPr lang="ru-RU"/>
        </a:p>
      </dgm:t>
    </dgm:pt>
    <dgm:pt modelId="{AE6B4458-3D2E-415F-A158-C5E3F1938EFE}" type="pres">
      <dgm:prSet presAssocID="{D4A9C281-0846-4FF8-9DD4-1A8BF3D9DD4E}" presName="hierChild4" presStyleCnt="0"/>
      <dgm:spPr/>
    </dgm:pt>
    <dgm:pt modelId="{CB628151-5CA7-4C6A-B413-9F462023AC69}" type="pres">
      <dgm:prSet presAssocID="{D4A9C281-0846-4FF8-9DD4-1A8BF3D9DD4E}" presName="hierChild5" presStyleCnt="0"/>
      <dgm:spPr/>
    </dgm:pt>
    <dgm:pt modelId="{9CB7A0F0-BC30-4A64-A52E-05E43CCD58EC}" type="pres">
      <dgm:prSet presAssocID="{406428CF-2281-4939-AFCE-10418B2975DF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C25CE4AA-30AC-4A56-83A1-BA31D51EAA52}" type="pres">
      <dgm:prSet presAssocID="{B817DB14-15BD-4098-A5A9-3FD011228E34}" presName="hierRoot2" presStyleCnt="0">
        <dgm:presLayoutVars>
          <dgm:hierBranch val="init"/>
        </dgm:presLayoutVars>
      </dgm:prSet>
      <dgm:spPr/>
    </dgm:pt>
    <dgm:pt modelId="{150712FB-4928-47A3-A347-86D8AEC634EB}" type="pres">
      <dgm:prSet presAssocID="{B817DB14-15BD-4098-A5A9-3FD011228E34}" presName="rootComposite" presStyleCnt="0"/>
      <dgm:spPr/>
    </dgm:pt>
    <dgm:pt modelId="{6ED5A58C-1AD4-4D8D-8150-2CEBF1A60F2B}" type="pres">
      <dgm:prSet presAssocID="{B817DB14-15BD-4098-A5A9-3FD011228E34}" presName="rootText" presStyleLbl="node3" presStyleIdx="2" presStyleCnt="14" custScaleX="191623" custScaleY="129322" custLinFactNeighborY="442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F55C96-1A71-4DC4-8028-0234468BF7CE}" type="pres">
      <dgm:prSet presAssocID="{B817DB14-15BD-4098-A5A9-3FD011228E34}" presName="rootConnector" presStyleLbl="node3" presStyleIdx="2" presStyleCnt="14"/>
      <dgm:spPr/>
      <dgm:t>
        <a:bodyPr/>
        <a:lstStyle/>
        <a:p>
          <a:endParaRPr lang="ru-RU"/>
        </a:p>
      </dgm:t>
    </dgm:pt>
    <dgm:pt modelId="{F07683EF-BA4F-410C-8198-5359E1257320}" type="pres">
      <dgm:prSet presAssocID="{B817DB14-15BD-4098-A5A9-3FD011228E34}" presName="hierChild4" presStyleCnt="0"/>
      <dgm:spPr/>
    </dgm:pt>
    <dgm:pt modelId="{38971AEE-A6EA-4D38-85C8-7608D028E19F}" type="pres">
      <dgm:prSet presAssocID="{B817DB14-15BD-4098-A5A9-3FD011228E34}" presName="hierChild5" presStyleCnt="0"/>
      <dgm:spPr/>
    </dgm:pt>
    <dgm:pt modelId="{2666CC1B-65CE-4085-A427-57570F5FD266}" type="pres">
      <dgm:prSet presAssocID="{307EB190-758B-4986-8B06-AA17D625EF70}" presName="Name37" presStyleLbl="parChTrans1D3" presStyleIdx="3" presStyleCnt="14"/>
      <dgm:spPr/>
      <dgm:t>
        <a:bodyPr/>
        <a:lstStyle/>
        <a:p>
          <a:endParaRPr lang="ru-RU"/>
        </a:p>
      </dgm:t>
    </dgm:pt>
    <dgm:pt modelId="{1AFBAA30-C4F4-4507-B9F8-A7531BCB7461}" type="pres">
      <dgm:prSet presAssocID="{C824C123-512C-4E0F-BEE1-D34819329A8D}" presName="hierRoot2" presStyleCnt="0">
        <dgm:presLayoutVars>
          <dgm:hierBranch val="init"/>
        </dgm:presLayoutVars>
      </dgm:prSet>
      <dgm:spPr/>
    </dgm:pt>
    <dgm:pt modelId="{EA5E1429-CC2F-440A-8636-846FD3B40C37}" type="pres">
      <dgm:prSet presAssocID="{C824C123-512C-4E0F-BEE1-D34819329A8D}" presName="rootComposite" presStyleCnt="0"/>
      <dgm:spPr/>
    </dgm:pt>
    <dgm:pt modelId="{9308230D-E5A0-4BE4-B285-091892DF214E}" type="pres">
      <dgm:prSet presAssocID="{C824C123-512C-4E0F-BEE1-D34819329A8D}" presName="rootText" presStyleLbl="node3" presStyleIdx="3" presStyleCnt="14" custScaleX="192134" custScaleY="128151" custLinFactNeighborX="-1491" custLinFactNeighborY="2088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FDB59B-3CF5-4859-A4DA-5EE23904CCC9}" type="pres">
      <dgm:prSet presAssocID="{C824C123-512C-4E0F-BEE1-D34819329A8D}" presName="rootConnector" presStyleLbl="node3" presStyleIdx="3" presStyleCnt="14"/>
      <dgm:spPr/>
      <dgm:t>
        <a:bodyPr/>
        <a:lstStyle/>
        <a:p>
          <a:endParaRPr lang="ru-RU"/>
        </a:p>
      </dgm:t>
    </dgm:pt>
    <dgm:pt modelId="{8C1B58E9-DFF9-4E3E-B33F-3CD6354319A7}" type="pres">
      <dgm:prSet presAssocID="{C824C123-512C-4E0F-BEE1-D34819329A8D}" presName="hierChild4" presStyleCnt="0"/>
      <dgm:spPr/>
    </dgm:pt>
    <dgm:pt modelId="{E8D1212A-CC3B-42A1-B70B-D7E413690FDE}" type="pres">
      <dgm:prSet presAssocID="{C824C123-512C-4E0F-BEE1-D34819329A8D}" presName="hierChild5" presStyleCnt="0"/>
      <dgm:spPr/>
    </dgm:pt>
    <dgm:pt modelId="{AC97798D-EFEA-46B8-81DF-475545815618}" type="pres">
      <dgm:prSet presAssocID="{77E0B91F-EF92-4008-8D60-2FD2E534F912}" presName="hierChild5" presStyleCnt="0"/>
      <dgm:spPr/>
    </dgm:pt>
    <dgm:pt modelId="{60E8F392-EABD-4836-B954-AEA844E25381}" type="pres">
      <dgm:prSet presAssocID="{16B52C01-FED6-4033-8175-8BF96FDBC5E2}" presName="Name37" presStyleLbl="parChTrans1D2" presStyleIdx="1" presStyleCnt="3"/>
      <dgm:spPr/>
      <dgm:t>
        <a:bodyPr/>
        <a:lstStyle/>
        <a:p>
          <a:endParaRPr lang="ru-RU"/>
        </a:p>
      </dgm:t>
    </dgm:pt>
    <dgm:pt modelId="{4DB59D5C-1B6B-49E9-9800-65B1E9109356}" type="pres">
      <dgm:prSet presAssocID="{7E08F7FE-7A1D-4EC3-95C5-9917CEF84154}" presName="hierRoot2" presStyleCnt="0">
        <dgm:presLayoutVars>
          <dgm:hierBranch val="init"/>
        </dgm:presLayoutVars>
      </dgm:prSet>
      <dgm:spPr/>
    </dgm:pt>
    <dgm:pt modelId="{E54ED079-550E-42D9-9BC8-3F03E0F57DDA}" type="pres">
      <dgm:prSet presAssocID="{7E08F7FE-7A1D-4EC3-95C5-9917CEF84154}" presName="rootComposite" presStyleCnt="0"/>
      <dgm:spPr/>
    </dgm:pt>
    <dgm:pt modelId="{565B4FB0-72AA-4B29-AF60-95EDB0DBFB85}" type="pres">
      <dgm:prSet presAssocID="{7E08F7FE-7A1D-4EC3-95C5-9917CEF84154}" presName="rootText" presStyleLbl="node2" presStyleIdx="1" presStyleCnt="3" custScaleX="235938" custLinFactNeighborX="6120" custLinFactNeighborY="382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C9DFB2-35BA-454D-90C1-BDCA17D8A339}" type="pres">
      <dgm:prSet presAssocID="{7E08F7FE-7A1D-4EC3-95C5-9917CEF84154}" presName="rootConnector" presStyleLbl="node2" presStyleIdx="1" presStyleCnt="3"/>
      <dgm:spPr/>
      <dgm:t>
        <a:bodyPr/>
        <a:lstStyle/>
        <a:p>
          <a:endParaRPr lang="ru-RU"/>
        </a:p>
      </dgm:t>
    </dgm:pt>
    <dgm:pt modelId="{DCB63328-0686-4A22-9742-7F2B5BAFB31A}" type="pres">
      <dgm:prSet presAssocID="{7E08F7FE-7A1D-4EC3-95C5-9917CEF84154}" presName="hierChild4" presStyleCnt="0"/>
      <dgm:spPr/>
    </dgm:pt>
    <dgm:pt modelId="{A43BF3B2-D645-48C2-9A1B-C3AA621149C0}" type="pres">
      <dgm:prSet presAssocID="{4ABA5D32-E9A0-4777-BA1F-05A601CCD421}" presName="Name37" presStyleLbl="parChTrans1D3" presStyleIdx="4" presStyleCnt="14"/>
      <dgm:spPr/>
      <dgm:t>
        <a:bodyPr/>
        <a:lstStyle/>
        <a:p>
          <a:endParaRPr lang="ru-RU"/>
        </a:p>
      </dgm:t>
    </dgm:pt>
    <dgm:pt modelId="{CBC814DB-1246-4FFA-8AA9-E2F14E41CEFB}" type="pres">
      <dgm:prSet presAssocID="{961091D0-792B-496C-8E89-F5B9D2E05DDA}" presName="hierRoot2" presStyleCnt="0">
        <dgm:presLayoutVars>
          <dgm:hierBranch val="init"/>
        </dgm:presLayoutVars>
      </dgm:prSet>
      <dgm:spPr/>
    </dgm:pt>
    <dgm:pt modelId="{8B9F010A-E480-493E-AB8B-D84996946A91}" type="pres">
      <dgm:prSet presAssocID="{961091D0-792B-496C-8E89-F5B9D2E05DDA}" presName="rootComposite" presStyleCnt="0"/>
      <dgm:spPr/>
    </dgm:pt>
    <dgm:pt modelId="{8FE1E9A0-A91D-4A29-8B33-FAA4B864EB90}" type="pres">
      <dgm:prSet presAssocID="{961091D0-792B-496C-8E89-F5B9D2E05DDA}" presName="rootText" presStyleLbl="node3" presStyleIdx="4" presStyleCnt="14" custScaleX="177194" custLinFactNeighborX="6120" custLinFactNeighborY="50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BB0A12-8589-4591-8CCA-C492C4527C4B}" type="pres">
      <dgm:prSet presAssocID="{961091D0-792B-496C-8E89-F5B9D2E05DDA}" presName="rootConnector" presStyleLbl="node3" presStyleIdx="4" presStyleCnt="14"/>
      <dgm:spPr/>
      <dgm:t>
        <a:bodyPr/>
        <a:lstStyle/>
        <a:p>
          <a:endParaRPr lang="ru-RU"/>
        </a:p>
      </dgm:t>
    </dgm:pt>
    <dgm:pt modelId="{FAF6C05A-8EBB-4930-A946-830F4A0CA052}" type="pres">
      <dgm:prSet presAssocID="{961091D0-792B-496C-8E89-F5B9D2E05DDA}" presName="hierChild4" presStyleCnt="0"/>
      <dgm:spPr/>
    </dgm:pt>
    <dgm:pt modelId="{FC6E44AB-3021-47D7-A3D2-D73D939C814C}" type="pres">
      <dgm:prSet presAssocID="{961091D0-792B-496C-8E89-F5B9D2E05DDA}" presName="hierChild5" presStyleCnt="0"/>
      <dgm:spPr/>
    </dgm:pt>
    <dgm:pt modelId="{0FE081F1-CD66-49F1-ADD7-59F6A9C99754}" type="pres">
      <dgm:prSet presAssocID="{A30687AF-AC06-431B-98A9-C246D9F62CE7}" presName="Name37" presStyleLbl="parChTrans1D3" presStyleIdx="5" presStyleCnt="14"/>
      <dgm:spPr/>
      <dgm:t>
        <a:bodyPr/>
        <a:lstStyle/>
        <a:p>
          <a:endParaRPr lang="ru-RU"/>
        </a:p>
      </dgm:t>
    </dgm:pt>
    <dgm:pt modelId="{CAF1F5BD-5825-42C9-931D-AEB38850D8E8}" type="pres">
      <dgm:prSet presAssocID="{D1D26A64-A2DC-4B5A-A5C0-A987753CEE7B}" presName="hierRoot2" presStyleCnt="0">
        <dgm:presLayoutVars>
          <dgm:hierBranch val="init"/>
        </dgm:presLayoutVars>
      </dgm:prSet>
      <dgm:spPr/>
    </dgm:pt>
    <dgm:pt modelId="{2809021A-6EAF-4375-99BB-B536C877210A}" type="pres">
      <dgm:prSet presAssocID="{D1D26A64-A2DC-4B5A-A5C0-A987753CEE7B}" presName="rootComposite" presStyleCnt="0"/>
      <dgm:spPr/>
    </dgm:pt>
    <dgm:pt modelId="{651E75BB-17BE-49CE-9167-C51C617DD675}" type="pres">
      <dgm:prSet presAssocID="{D1D26A64-A2DC-4B5A-A5C0-A987753CEE7B}" presName="rootText" presStyleLbl="node3" presStyleIdx="5" presStyleCnt="14" custScaleX="177194" custLinFactNeighborX="6120" custLinFactNeighborY="50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6D8BA2F-340F-4CA3-82BD-D2FA4216EDA2}" type="pres">
      <dgm:prSet presAssocID="{D1D26A64-A2DC-4B5A-A5C0-A987753CEE7B}" presName="rootConnector" presStyleLbl="node3" presStyleIdx="5" presStyleCnt="14"/>
      <dgm:spPr/>
      <dgm:t>
        <a:bodyPr/>
        <a:lstStyle/>
        <a:p>
          <a:endParaRPr lang="ru-RU"/>
        </a:p>
      </dgm:t>
    </dgm:pt>
    <dgm:pt modelId="{C4470BBB-05E8-4F38-86B8-098F46630E3A}" type="pres">
      <dgm:prSet presAssocID="{D1D26A64-A2DC-4B5A-A5C0-A987753CEE7B}" presName="hierChild4" presStyleCnt="0"/>
      <dgm:spPr/>
    </dgm:pt>
    <dgm:pt modelId="{83584F1D-DB87-4893-BC41-58ACEB1D3B66}" type="pres">
      <dgm:prSet presAssocID="{D1D26A64-A2DC-4B5A-A5C0-A987753CEE7B}" presName="hierChild5" presStyleCnt="0"/>
      <dgm:spPr/>
    </dgm:pt>
    <dgm:pt modelId="{CA6BF8DC-40A6-4831-937F-D35FFC8B5007}" type="pres">
      <dgm:prSet presAssocID="{46427DCC-906A-4810-B017-928782AB6C05}" presName="Name37" presStyleLbl="parChTrans1D3" presStyleIdx="6" presStyleCnt="14"/>
      <dgm:spPr/>
      <dgm:t>
        <a:bodyPr/>
        <a:lstStyle/>
        <a:p>
          <a:endParaRPr lang="ru-RU"/>
        </a:p>
      </dgm:t>
    </dgm:pt>
    <dgm:pt modelId="{23E153A6-3BD3-4A35-B1A5-9206171FAA4A}" type="pres">
      <dgm:prSet presAssocID="{22ED628A-F8FB-49FC-8C3C-B9B18B198122}" presName="hierRoot2" presStyleCnt="0">
        <dgm:presLayoutVars>
          <dgm:hierBranch val="init"/>
        </dgm:presLayoutVars>
      </dgm:prSet>
      <dgm:spPr/>
    </dgm:pt>
    <dgm:pt modelId="{8CCCABE9-D414-4EDD-BDEA-484BB76968A1}" type="pres">
      <dgm:prSet presAssocID="{22ED628A-F8FB-49FC-8C3C-B9B18B198122}" presName="rootComposite" presStyleCnt="0"/>
      <dgm:spPr/>
    </dgm:pt>
    <dgm:pt modelId="{F6F339E0-6EB3-4E03-B7BC-7520D013A052}" type="pres">
      <dgm:prSet presAssocID="{22ED628A-F8FB-49FC-8C3C-B9B18B198122}" presName="rootText" presStyleLbl="node3" presStyleIdx="6" presStyleCnt="14" custScaleX="177194" custLinFactNeighborX="6120" custLinFactNeighborY="50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3C875F5-1C50-491E-A2C7-54CA5EE2CE69}" type="pres">
      <dgm:prSet presAssocID="{22ED628A-F8FB-49FC-8C3C-B9B18B198122}" presName="rootConnector" presStyleLbl="node3" presStyleIdx="6" presStyleCnt="14"/>
      <dgm:spPr/>
      <dgm:t>
        <a:bodyPr/>
        <a:lstStyle/>
        <a:p>
          <a:endParaRPr lang="ru-RU"/>
        </a:p>
      </dgm:t>
    </dgm:pt>
    <dgm:pt modelId="{E3F19518-C416-4CB8-A423-B2ABB12C1AFE}" type="pres">
      <dgm:prSet presAssocID="{22ED628A-F8FB-49FC-8C3C-B9B18B198122}" presName="hierChild4" presStyleCnt="0"/>
      <dgm:spPr/>
    </dgm:pt>
    <dgm:pt modelId="{0730953B-FFE1-42CC-84E6-D00F74B9EE4C}" type="pres">
      <dgm:prSet presAssocID="{22ED628A-F8FB-49FC-8C3C-B9B18B198122}" presName="hierChild5" presStyleCnt="0"/>
      <dgm:spPr/>
    </dgm:pt>
    <dgm:pt modelId="{ABAF1BFF-41E5-4B73-8E25-CD5AB9293050}" type="pres">
      <dgm:prSet presAssocID="{4A517B3D-C03D-42F4-8734-1F0C64C0334F}" presName="Name37" presStyleLbl="parChTrans1D3" presStyleIdx="7" presStyleCnt="14"/>
      <dgm:spPr/>
      <dgm:t>
        <a:bodyPr/>
        <a:lstStyle/>
        <a:p>
          <a:endParaRPr lang="ru-RU"/>
        </a:p>
      </dgm:t>
    </dgm:pt>
    <dgm:pt modelId="{F9120F66-EC20-47BF-BA71-47403FA11856}" type="pres">
      <dgm:prSet presAssocID="{ACA383EC-D4F2-41F0-8B6E-1AEEEBDFB16A}" presName="hierRoot2" presStyleCnt="0">
        <dgm:presLayoutVars>
          <dgm:hierBranch val="init"/>
        </dgm:presLayoutVars>
      </dgm:prSet>
      <dgm:spPr/>
    </dgm:pt>
    <dgm:pt modelId="{8D84D7BD-63C8-41B3-9CE6-63097D458182}" type="pres">
      <dgm:prSet presAssocID="{ACA383EC-D4F2-41F0-8B6E-1AEEEBDFB16A}" presName="rootComposite" presStyleCnt="0"/>
      <dgm:spPr/>
    </dgm:pt>
    <dgm:pt modelId="{CCC04D37-2E64-4E05-99A0-CE926303DEB0}" type="pres">
      <dgm:prSet presAssocID="{ACA383EC-D4F2-41F0-8B6E-1AEEEBDFB16A}" presName="rootText" presStyleLbl="node3" presStyleIdx="7" presStyleCnt="14" custScaleX="177194" custLinFactNeighborX="6120" custLinFactNeighborY="50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BCC516E-75F9-49E4-83A7-2876C24C51D1}" type="pres">
      <dgm:prSet presAssocID="{ACA383EC-D4F2-41F0-8B6E-1AEEEBDFB16A}" presName="rootConnector" presStyleLbl="node3" presStyleIdx="7" presStyleCnt="14"/>
      <dgm:spPr/>
      <dgm:t>
        <a:bodyPr/>
        <a:lstStyle/>
        <a:p>
          <a:endParaRPr lang="ru-RU"/>
        </a:p>
      </dgm:t>
    </dgm:pt>
    <dgm:pt modelId="{0B703F16-1243-4D9A-B715-A2679B994A96}" type="pres">
      <dgm:prSet presAssocID="{ACA383EC-D4F2-41F0-8B6E-1AEEEBDFB16A}" presName="hierChild4" presStyleCnt="0"/>
      <dgm:spPr/>
    </dgm:pt>
    <dgm:pt modelId="{7411D21B-8D71-40BA-B264-71E4ED3A0B24}" type="pres">
      <dgm:prSet presAssocID="{ACA383EC-D4F2-41F0-8B6E-1AEEEBDFB16A}" presName="hierChild5" presStyleCnt="0"/>
      <dgm:spPr/>
    </dgm:pt>
    <dgm:pt modelId="{6373BBA1-C3CD-4E58-B709-ADA0FEF3E0F4}" type="pres">
      <dgm:prSet presAssocID="{615C6031-CF8B-4FFC-84E7-FA28EC55A541}" presName="Name37" presStyleLbl="parChTrans1D3" presStyleIdx="8" presStyleCnt="14"/>
      <dgm:spPr/>
      <dgm:t>
        <a:bodyPr/>
        <a:lstStyle/>
        <a:p>
          <a:endParaRPr lang="ru-RU"/>
        </a:p>
      </dgm:t>
    </dgm:pt>
    <dgm:pt modelId="{54DC2666-C5CD-4ED3-91F6-034356DACF28}" type="pres">
      <dgm:prSet presAssocID="{E9346D9F-6A97-4165-8E0E-846D99BCECD3}" presName="hierRoot2" presStyleCnt="0">
        <dgm:presLayoutVars>
          <dgm:hierBranch val="init"/>
        </dgm:presLayoutVars>
      </dgm:prSet>
      <dgm:spPr/>
    </dgm:pt>
    <dgm:pt modelId="{2F065EA8-9CDE-4EB0-BF02-6034F80CBEE0}" type="pres">
      <dgm:prSet presAssocID="{E9346D9F-6A97-4165-8E0E-846D99BCECD3}" presName="rootComposite" presStyleCnt="0"/>
      <dgm:spPr/>
    </dgm:pt>
    <dgm:pt modelId="{D57675DC-7212-4FAD-86C6-FBC2FF07ED16}" type="pres">
      <dgm:prSet presAssocID="{E9346D9F-6A97-4165-8E0E-846D99BCECD3}" presName="rootText" presStyleLbl="node3" presStyleIdx="8" presStyleCnt="14" custScaleX="177194" custLinFactNeighborX="6120" custLinFactNeighborY="39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AC623D-8015-4493-9981-0580A005F4DC}" type="pres">
      <dgm:prSet presAssocID="{E9346D9F-6A97-4165-8E0E-846D99BCECD3}" presName="rootConnector" presStyleLbl="node3" presStyleIdx="8" presStyleCnt="14"/>
      <dgm:spPr/>
      <dgm:t>
        <a:bodyPr/>
        <a:lstStyle/>
        <a:p>
          <a:endParaRPr lang="ru-RU"/>
        </a:p>
      </dgm:t>
    </dgm:pt>
    <dgm:pt modelId="{C4F9216E-8EBE-4191-9368-C69331095677}" type="pres">
      <dgm:prSet presAssocID="{E9346D9F-6A97-4165-8E0E-846D99BCECD3}" presName="hierChild4" presStyleCnt="0"/>
      <dgm:spPr/>
    </dgm:pt>
    <dgm:pt modelId="{9A1AE516-6DE8-40D3-9DF8-9BCDBFEBAC93}" type="pres">
      <dgm:prSet presAssocID="{E9346D9F-6A97-4165-8E0E-846D99BCECD3}" presName="hierChild5" presStyleCnt="0"/>
      <dgm:spPr/>
    </dgm:pt>
    <dgm:pt modelId="{39A672C0-322F-486E-8178-68851F18CD8F}" type="pres">
      <dgm:prSet presAssocID="{7E08F7FE-7A1D-4EC3-95C5-9917CEF84154}" presName="hierChild5" presStyleCnt="0"/>
      <dgm:spPr/>
    </dgm:pt>
    <dgm:pt modelId="{F7CD1DFF-0002-4B50-B764-7667967EC0A9}" type="pres">
      <dgm:prSet presAssocID="{F608C92F-6B15-4CFC-BB79-86326CE142BF}" presName="Name37" presStyleLbl="parChTrans1D2" presStyleIdx="2" presStyleCnt="3"/>
      <dgm:spPr/>
      <dgm:t>
        <a:bodyPr/>
        <a:lstStyle/>
        <a:p>
          <a:endParaRPr lang="ru-RU"/>
        </a:p>
      </dgm:t>
    </dgm:pt>
    <dgm:pt modelId="{5C6DB128-C136-4763-9F60-55CC37F98FEA}" type="pres">
      <dgm:prSet presAssocID="{CF83BF60-5C1F-4BDB-A813-EC8127444103}" presName="hierRoot2" presStyleCnt="0">
        <dgm:presLayoutVars>
          <dgm:hierBranch val="init"/>
        </dgm:presLayoutVars>
      </dgm:prSet>
      <dgm:spPr/>
    </dgm:pt>
    <dgm:pt modelId="{D22F8CE5-D2F8-4BC0-B426-C0A7F5EC3849}" type="pres">
      <dgm:prSet presAssocID="{CF83BF60-5C1F-4BDB-A813-EC8127444103}" presName="rootComposite" presStyleCnt="0"/>
      <dgm:spPr/>
    </dgm:pt>
    <dgm:pt modelId="{4C35228B-B95F-4B35-B246-88448AF2D6AE}" type="pres">
      <dgm:prSet presAssocID="{CF83BF60-5C1F-4BDB-A813-EC8127444103}" presName="rootText" presStyleLbl="node2" presStyleIdx="2" presStyleCnt="3" custScaleX="235916" custLinFactNeighborX="2630" custLinFactNeighborY="387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A61AFB-C492-488E-8F94-4F62CDCA85E7}" type="pres">
      <dgm:prSet presAssocID="{CF83BF60-5C1F-4BDB-A813-EC8127444103}" presName="rootConnector" presStyleLbl="node2" presStyleIdx="2" presStyleCnt="3"/>
      <dgm:spPr/>
      <dgm:t>
        <a:bodyPr/>
        <a:lstStyle/>
        <a:p>
          <a:endParaRPr lang="ru-RU"/>
        </a:p>
      </dgm:t>
    </dgm:pt>
    <dgm:pt modelId="{01FB0F38-1BE6-4986-A238-3B4DAF4F5AA4}" type="pres">
      <dgm:prSet presAssocID="{CF83BF60-5C1F-4BDB-A813-EC8127444103}" presName="hierChild4" presStyleCnt="0"/>
      <dgm:spPr/>
    </dgm:pt>
    <dgm:pt modelId="{A089BD12-BFF8-4318-B2C1-097780EDE202}" type="pres">
      <dgm:prSet presAssocID="{74876226-0484-4AE3-B5F2-35C0A2E09927}" presName="Name37" presStyleLbl="parChTrans1D3" presStyleIdx="9" presStyleCnt="14"/>
      <dgm:spPr/>
      <dgm:t>
        <a:bodyPr/>
        <a:lstStyle/>
        <a:p>
          <a:endParaRPr lang="ru-RU"/>
        </a:p>
      </dgm:t>
    </dgm:pt>
    <dgm:pt modelId="{AA10999B-FA7B-445C-8844-DF852D861A9A}" type="pres">
      <dgm:prSet presAssocID="{8032DA99-A13E-40C2-9E05-D7994BA1DF1D}" presName="hierRoot2" presStyleCnt="0">
        <dgm:presLayoutVars>
          <dgm:hierBranch val="init"/>
        </dgm:presLayoutVars>
      </dgm:prSet>
      <dgm:spPr/>
    </dgm:pt>
    <dgm:pt modelId="{633A1F3A-539F-4A35-A0C7-787A13751AAE}" type="pres">
      <dgm:prSet presAssocID="{8032DA99-A13E-40C2-9E05-D7994BA1DF1D}" presName="rootComposite" presStyleCnt="0"/>
      <dgm:spPr/>
    </dgm:pt>
    <dgm:pt modelId="{66844D99-9CB4-477D-BC9E-D9F8109131F6}" type="pres">
      <dgm:prSet presAssocID="{8032DA99-A13E-40C2-9E05-D7994BA1DF1D}" presName="rootText" presStyleLbl="node3" presStyleIdx="9" presStyleCnt="14" custScaleX="186870" custLinFactNeighborX="-830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C2D231-64E6-4AAA-B391-B6EEC39546A0}" type="pres">
      <dgm:prSet presAssocID="{8032DA99-A13E-40C2-9E05-D7994BA1DF1D}" presName="rootConnector" presStyleLbl="node3" presStyleIdx="9" presStyleCnt="14"/>
      <dgm:spPr/>
      <dgm:t>
        <a:bodyPr/>
        <a:lstStyle/>
        <a:p>
          <a:endParaRPr lang="ru-RU"/>
        </a:p>
      </dgm:t>
    </dgm:pt>
    <dgm:pt modelId="{F0959532-B4A0-461E-993C-3C9F630156CE}" type="pres">
      <dgm:prSet presAssocID="{8032DA99-A13E-40C2-9E05-D7994BA1DF1D}" presName="hierChild4" presStyleCnt="0"/>
      <dgm:spPr/>
    </dgm:pt>
    <dgm:pt modelId="{4E9636E8-6072-4829-908D-0CDE58152308}" type="pres">
      <dgm:prSet presAssocID="{8032DA99-A13E-40C2-9E05-D7994BA1DF1D}" presName="hierChild5" presStyleCnt="0"/>
      <dgm:spPr/>
    </dgm:pt>
    <dgm:pt modelId="{EA1DC59F-1CF4-434C-97C7-C9EA3114BCF4}" type="pres">
      <dgm:prSet presAssocID="{2E0110CA-EA1F-4181-AD92-DC7DAAD6DAC0}" presName="Name37" presStyleLbl="parChTrans1D3" presStyleIdx="10" presStyleCnt="14"/>
      <dgm:spPr/>
      <dgm:t>
        <a:bodyPr/>
        <a:lstStyle/>
        <a:p>
          <a:endParaRPr lang="ru-RU"/>
        </a:p>
      </dgm:t>
    </dgm:pt>
    <dgm:pt modelId="{AC540D82-D0F2-4CD9-B84B-A7B95B64D530}" type="pres">
      <dgm:prSet presAssocID="{514D01C2-7D16-45C5-808C-21F660F3E993}" presName="hierRoot2" presStyleCnt="0">
        <dgm:presLayoutVars>
          <dgm:hierBranch val="init"/>
        </dgm:presLayoutVars>
      </dgm:prSet>
      <dgm:spPr/>
    </dgm:pt>
    <dgm:pt modelId="{23924002-B00A-42D3-9FAF-DFB724F4AFD4}" type="pres">
      <dgm:prSet presAssocID="{514D01C2-7D16-45C5-808C-21F660F3E993}" presName="rootComposite" presStyleCnt="0"/>
      <dgm:spPr/>
    </dgm:pt>
    <dgm:pt modelId="{B9E179B5-4AFD-4BAC-A68B-10C033970704}" type="pres">
      <dgm:prSet presAssocID="{514D01C2-7D16-45C5-808C-21F660F3E993}" presName="rootText" presStyleLbl="node3" presStyleIdx="10" presStyleCnt="14" custScaleX="185960" custLinFactNeighborX="-830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97A2250-7A54-4F38-BE93-B3A28255A5C1}" type="pres">
      <dgm:prSet presAssocID="{514D01C2-7D16-45C5-808C-21F660F3E993}" presName="rootConnector" presStyleLbl="node3" presStyleIdx="10" presStyleCnt="14"/>
      <dgm:spPr/>
      <dgm:t>
        <a:bodyPr/>
        <a:lstStyle/>
        <a:p>
          <a:endParaRPr lang="ru-RU"/>
        </a:p>
      </dgm:t>
    </dgm:pt>
    <dgm:pt modelId="{912485A9-595B-4E91-A241-0769E6A0494D}" type="pres">
      <dgm:prSet presAssocID="{514D01C2-7D16-45C5-808C-21F660F3E993}" presName="hierChild4" presStyleCnt="0"/>
      <dgm:spPr/>
    </dgm:pt>
    <dgm:pt modelId="{81D50EC6-2DDA-4B91-88F2-0E850150E29C}" type="pres">
      <dgm:prSet presAssocID="{514D01C2-7D16-45C5-808C-21F660F3E993}" presName="hierChild5" presStyleCnt="0"/>
      <dgm:spPr/>
    </dgm:pt>
    <dgm:pt modelId="{E81A3A43-3EFE-4C07-AC07-666C267F4396}" type="pres">
      <dgm:prSet presAssocID="{F12E4369-DDBB-462C-87D2-810576725DE8}" presName="Name37" presStyleLbl="parChTrans1D3" presStyleIdx="11" presStyleCnt="14"/>
      <dgm:spPr/>
      <dgm:t>
        <a:bodyPr/>
        <a:lstStyle/>
        <a:p>
          <a:endParaRPr lang="ru-RU"/>
        </a:p>
      </dgm:t>
    </dgm:pt>
    <dgm:pt modelId="{0E90D2CD-7975-4E04-A338-72F6E0E543CB}" type="pres">
      <dgm:prSet presAssocID="{8CD8F24D-5FB4-4F7E-9CCD-8997BD646918}" presName="hierRoot2" presStyleCnt="0">
        <dgm:presLayoutVars>
          <dgm:hierBranch val="init"/>
        </dgm:presLayoutVars>
      </dgm:prSet>
      <dgm:spPr/>
    </dgm:pt>
    <dgm:pt modelId="{D0AFBEFA-4E4D-4664-AF16-2457A323D0D3}" type="pres">
      <dgm:prSet presAssocID="{8CD8F24D-5FB4-4F7E-9CCD-8997BD646918}" presName="rootComposite" presStyleCnt="0"/>
      <dgm:spPr/>
    </dgm:pt>
    <dgm:pt modelId="{DE9A6D6E-5153-4BAD-8BA9-50062A2BC8A2}" type="pres">
      <dgm:prSet presAssocID="{8CD8F24D-5FB4-4F7E-9CCD-8997BD646918}" presName="rootText" presStyleLbl="node3" presStyleIdx="11" presStyleCnt="14" custScaleX="186771" custLinFactNeighborX="-830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045CEB4-53B7-476E-8F8E-F0ACE86AA52D}" type="pres">
      <dgm:prSet presAssocID="{8CD8F24D-5FB4-4F7E-9CCD-8997BD646918}" presName="rootConnector" presStyleLbl="node3" presStyleIdx="11" presStyleCnt="14"/>
      <dgm:spPr/>
      <dgm:t>
        <a:bodyPr/>
        <a:lstStyle/>
        <a:p>
          <a:endParaRPr lang="ru-RU"/>
        </a:p>
      </dgm:t>
    </dgm:pt>
    <dgm:pt modelId="{B061EAF8-2008-4135-BE5F-30858C03ED4C}" type="pres">
      <dgm:prSet presAssocID="{8CD8F24D-5FB4-4F7E-9CCD-8997BD646918}" presName="hierChild4" presStyleCnt="0"/>
      <dgm:spPr/>
    </dgm:pt>
    <dgm:pt modelId="{B39EE969-9058-41DB-A1E5-FD73E4FB058C}" type="pres">
      <dgm:prSet presAssocID="{8CD8F24D-5FB4-4F7E-9CCD-8997BD646918}" presName="hierChild5" presStyleCnt="0"/>
      <dgm:spPr/>
    </dgm:pt>
    <dgm:pt modelId="{9E348869-F4D0-4B5F-92E6-50BC28A8CBAC}" type="pres">
      <dgm:prSet presAssocID="{083A7E72-271D-4392-9676-7CD410F28977}" presName="Name37" presStyleLbl="parChTrans1D3" presStyleIdx="12" presStyleCnt="14"/>
      <dgm:spPr/>
      <dgm:t>
        <a:bodyPr/>
        <a:lstStyle/>
        <a:p>
          <a:endParaRPr lang="ru-RU"/>
        </a:p>
      </dgm:t>
    </dgm:pt>
    <dgm:pt modelId="{DEFE31C5-EBC7-4A6B-9A4A-C281EC2AEF7D}" type="pres">
      <dgm:prSet presAssocID="{B1670B70-E663-45D9-92E7-8D90F439F0A7}" presName="hierRoot2" presStyleCnt="0">
        <dgm:presLayoutVars>
          <dgm:hierBranch val="init"/>
        </dgm:presLayoutVars>
      </dgm:prSet>
      <dgm:spPr/>
    </dgm:pt>
    <dgm:pt modelId="{D038ED12-D646-4175-8908-AE7AF81F51A3}" type="pres">
      <dgm:prSet presAssocID="{B1670B70-E663-45D9-92E7-8D90F439F0A7}" presName="rootComposite" presStyleCnt="0"/>
      <dgm:spPr/>
    </dgm:pt>
    <dgm:pt modelId="{1592676C-C851-4F9E-A251-C45C34F3D02E}" type="pres">
      <dgm:prSet presAssocID="{B1670B70-E663-45D9-92E7-8D90F439F0A7}" presName="rootText" presStyleLbl="node3" presStyleIdx="12" presStyleCnt="14" custScaleX="185484" custLinFactNeighborX="-830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1984F88-B555-457F-857C-FE8D70917B7E}" type="pres">
      <dgm:prSet presAssocID="{B1670B70-E663-45D9-92E7-8D90F439F0A7}" presName="rootConnector" presStyleLbl="node3" presStyleIdx="12" presStyleCnt="14"/>
      <dgm:spPr/>
      <dgm:t>
        <a:bodyPr/>
        <a:lstStyle/>
        <a:p>
          <a:endParaRPr lang="ru-RU"/>
        </a:p>
      </dgm:t>
    </dgm:pt>
    <dgm:pt modelId="{7457F6F0-CAFE-48D1-B8B8-05A2F87F8288}" type="pres">
      <dgm:prSet presAssocID="{B1670B70-E663-45D9-92E7-8D90F439F0A7}" presName="hierChild4" presStyleCnt="0"/>
      <dgm:spPr/>
    </dgm:pt>
    <dgm:pt modelId="{5BCC3B9A-187F-480E-AF88-15640E84636B}" type="pres">
      <dgm:prSet presAssocID="{B1670B70-E663-45D9-92E7-8D90F439F0A7}" presName="hierChild5" presStyleCnt="0"/>
      <dgm:spPr/>
    </dgm:pt>
    <dgm:pt modelId="{6EA0C41E-4871-4EE2-BEA2-F44A9D53DDE7}" type="pres">
      <dgm:prSet presAssocID="{09802ACA-239B-4B28-ACB0-DFBA5EBB81FE}" presName="Name37" presStyleLbl="parChTrans1D3" presStyleIdx="13" presStyleCnt="14"/>
      <dgm:spPr/>
      <dgm:t>
        <a:bodyPr/>
        <a:lstStyle/>
        <a:p>
          <a:endParaRPr lang="ru-RU"/>
        </a:p>
      </dgm:t>
    </dgm:pt>
    <dgm:pt modelId="{5A23D39C-CE90-4AE9-9B7F-80A20C33C3F6}" type="pres">
      <dgm:prSet presAssocID="{32C13D0C-9DB0-4ADD-B04B-10EE987627C4}" presName="hierRoot2" presStyleCnt="0">
        <dgm:presLayoutVars>
          <dgm:hierBranch val="init"/>
        </dgm:presLayoutVars>
      </dgm:prSet>
      <dgm:spPr/>
    </dgm:pt>
    <dgm:pt modelId="{10B2AFC8-C03F-440D-A0E0-88E29BDB6739}" type="pres">
      <dgm:prSet presAssocID="{32C13D0C-9DB0-4ADD-B04B-10EE987627C4}" presName="rootComposite" presStyleCnt="0"/>
      <dgm:spPr/>
    </dgm:pt>
    <dgm:pt modelId="{AB7F72F2-3708-4174-9565-7A091C4DC8D0}" type="pres">
      <dgm:prSet presAssocID="{32C13D0C-9DB0-4ADD-B04B-10EE987627C4}" presName="rootText" presStyleLbl="node3" presStyleIdx="13" presStyleCnt="14" custScaleX="185654" custLinFactNeighborX="-830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E3431E9-ABCC-458B-BBD1-4EB4C826DB01}" type="pres">
      <dgm:prSet presAssocID="{32C13D0C-9DB0-4ADD-B04B-10EE987627C4}" presName="rootConnector" presStyleLbl="node3" presStyleIdx="13" presStyleCnt="14"/>
      <dgm:spPr/>
      <dgm:t>
        <a:bodyPr/>
        <a:lstStyle/>
        <a:p>
          <a:endParaRPr lang="ru-RU"/>
        </a:p>
      </dgm:t>
    </dgm:pt>
    <dgm:pt modelId="{9A68FD58-6EC0-4A7C-B8C2-37D12EE24FA1}" type="pres">
      <dgm:prSet presAssocID="{32C13D0C-9DB0-4ADD-B04B-10EE987627C4}" presName="hierChild4" presStyleCnt="0"/>
      <dgm:spPr/>
    </dgm:pt>
    <dgm:pt modelId="{1F5AC33B-B1D0-4907-AAA6-FA63F3E051B6}" type="pres">
      <dgm:prSet presAssocID="{32C13D0C-9DB0-4ADD-B04B-10EE987627C4}" presName="hierChild5" presStyleCnt="0"/>
      <dgm:spPr/>
    </dgm:pt>
    <dgm:pt modelId="{4F41110E-3202-43C6-AE97-53226AF633C8}" type="pres">
      <dgm:prSet presAssocID="{CF83BF60-5C1F-4BDB-A813-EC8127444103}" presName="hierChild5" presStyleCnt="0"/>
      <dgm:spPr/>
    </dgm:pt>
    <dgm:pt modelId="{44024BF6-1AA4-45DE-9A0C-53DBFCBF0580}" type="pres">
      <dgm:prSet presAssocID="{814AF369-4EE3-4D35-BDB7-35AF09554562}" presName="hierChild3" presStyleCnt="0"/>
      <dgm:spPr/>
    </dgm:pt>
  </dgm:ptLst>
  <dgm:cxnLst>
    <dgm:cxn modelId="{52109704-A0B7-4610-BA35-0E822E0F02A8}" type="presOf" srcId="{514D01C2-7D16-45C5-808C-21F660F3E993}" destId="{B9E179B5-4AFD-4BAC-A68B-10C033970704}" srcOrd="0" destOrd="0" presId="urn:microsoft.com/office/officeart/2005/8/layout/orgChart1"/>
    <dgm:cxn modelId="{94CE7B3C-2E5C-40C2-9139-0B3A0C06D353}" type="presOf" srcId="{B817DB14-15BD-4098-A5A9-3FD011228E34}" destId="{CDF55C96-1A71-4DC4-8028-0234468BF7CE}" srcOrd="1" destOrd="0" presId="urn:microsoft.com/office/officeart/2005/8/layout/orgChart1"/>
    <dgm:cxn modelId="{0C078628-3D84-49CA-B1AB-6B5B003D72B2}" type="presOf" srcId="{D1D26A64-A2DC-4B5A-A5C0-A987753CEE7B}" destId="{56D8BA2F-340F-4CA3-82BD-D2FA4216EDA2}" srcOrd="1" destOrd="0" presId="urn:microsoft.com/office/officeart/2005/8/layout/orgChart1"/>
    <dgm:cxn modelId="{49FD5CB1-D3DF-42CE-8B58-2CDC80D74123}" type="presOf" srcId="{E9346D9F-6A97-4165-8E0E-846D99BCECD3}" destId="{66AC623D-8015-4493-9981-0580A005F4DC}" srcOrd="1" destOrd="0" presId="urn:microsoft.com/office/officeart/2005/8/layout/orgChart1"/>
    <dgm:cxn modelId="{4720F59A-28A6-48A2-98EC-830ED3D2B92B}" srcId="{7E08F7FE-7A1D-4EC3-95C5-9917CEF84154}" destId="{D1D26A64-A2DC-4B5A-A5C0-A987753CEE7B}" srcOrd="1" destOrd="0" parTransId="{A30687AF-AC06-431B-98A9-C246D9F62CE7}" sibTransId="{3907BDEA-DA23-414A-AA83-939133CA44C6}"/>
    <dgm:cxn modelId="{89D6E0D8-BEC1-41E8-858E-474D47169916}" type="presOf" srcId="{D4A9C281-0846-4FF8-9DD4-1A8BF3D9DD4E}" destId="{89FC6B27-A1F9-463B-91FB-E39BD195781E}" srcOrd="0" destOrd="0" presId="urn:microsoft.com/office/officeart/2005/8/layout/orgChart1"/>
    <dgm:cxn modelId="{354A439B-EDD9-44ED-873A-1F008FB8767D}" srcId="{7E08F7FE-7A1D-4EC3-95C5-9917CEF84154}" destId="{22ED628A-F8FB-49FC-8C3C-B9B18B198122}" srcOrd="2" destOrd="0" parTransId="{46427DCC-906A-4810-B017-928782AB6C05}" sibTransId="{60BA508B-2F21-40D8-AC4C-34B54EB8A3B4}"/>
    <dgm:cxn modelId="{8BD1DE57-4E35-437E-8883-0FE78B73962D}" type="presOf" srcId="{7E08F7FE-7A1D-4EC3-95C5-9917CEF84154}" destId="{565B4FB0-72AA-4B29-AF60-95EDB0DBFB85}" srcOrd="0" destOrd="0" presId="urn:microsoft.com/office/officeart/2005/8/layout/orgChart1"/>
    <dgm:cxn modelId="{BF9ED084-BADB-42B2-A7E3-E59D3123C37C}" type="presOf" srcId="{74876226-0484-4AE3-B5F2-35C0A2E09927}" destId="{A089BD12-BFF8-4318-B2C1-097780EDE202}" srcOrd="0" destOrd="0" presId="urn:microsoft.com/office/officeart/2005/8/layout/orgChart1"/>
    <dgm:cxn modelId="{34D96B88-47E5-416D-9024-BE56AA3F95EB}" type="presOf" srcId="{4A517B3D-C03D-42F4-8734-1F0C64C0334F}" destId="{ABAF1BFF-41E5-4B73-8E25-CD5AB9293050}" srcOrd="0" destOrd="0" presId="urn:microsoft.com/office/officeart/2005/8/layout/orgChart1"/>
    <dgm:cxn modelId="{87B0A3C9-9F7E-497D-B4F1-E911372BBF0C}" type="presOf" srcId="{188A1A6F-F480-44DB-80A7-8745B3BCE905}" destId="{D535F39B-C600-4929-94A6-DC79F2F13FB2}" srcOrd="1" destOrd="0" presId="urn:microsoft.com/office/officeart/2005/8/layout/orgChart1"/>
    <dgm:cxn modelId="{2CEFF6BF-5235-4CE1-8C62-7D3D7C4A5F8A}" type="presOf" srcId="{16B52C01-FED6-4033-8175-8BF96FDBC5E2}" destId="{60E8F392-EABD-4836-B954-AEA844E25381}" srcOrd="0" destOrd="0" presId="urn:microsoft.com/office/officeart/2005/8/layout/orgChart1"/>
    <dgm:cxn modelId="{D3E2AF5C-4D2F-4397-87C3-A20BED30B041}" type="presOf" srcId="{814AF369-4EE3-4D35-BDB7-35AF09554562}" destId="{0CC8ABC9-737E-4A03-AFF6-E2DCF1DB95B6}" srcOrd="0" destOrd="0" presId="urn:microsoft.com/office/officeart/2005/8/layout/orgChart1"/>
    <dgm:cxn modelId="{3989F52C-70D6-4500-A103-6DB6ADA9134B}" type="presOf" srcId="{B1670B70-E663-45D9-92E7-8D90F439F0A7}" destId="{21984F88-B555-457F-857C-FE8D70917B7E}" srcOrd="1" destOrd="0" presId="urn:microsoft.com/office/officeart/2005/8/layout/orgChart1"/>
    <dgm:cxn modelId="{F1E8C549-5508-4A6F-BB9C-97010F51548F}" type="presOf" srcId="{514D01C2-7D16-45C5-808C-21F660F3E993}" destId="{A97A2250-7A54-4F38-BE93-B3A28255A5C1}" srcOrd="1" destOrd="0" presId="urn:microsoft.com/office/officeart/2005/8/layout/orgChart1"/>
    <dgm:cxn modelId="{DBD8986C-3359-49E2-A5B4-D032F662A64E}" type="presOf" srcId="{8CD8F24D-5FB4-4F7E-9CCD-8997BD646918}" destId="{C045CEB4-53B7-476E-8F8E-F0ACE86AA52D}" srcOrd="1" destOrd="0" presId="urn:microsoft.com/office/officeart/2005/8/layout/orgChart1"/>
    <dgm:cxn modelId="{637930F8-FF9E-4DBE-A68E-0298F8B725A5}" type="presOf" srcId="{46427DCC-906A-4810-B017-928782AB6C05}" destId="{CA6BF8DC-40A6-4831-937F-D35FFC8B5007}" srcOrd="0" destOrd="0" presId="urn:microsoft.com/office/officeart/2005/8/layout/orgChart1"/>
    <dgm:cxn modelId="{1832BE3A-9A2D-4E39-AE5D-762F9B3776C9}" type="presOf" srcId="{B1670B70-E663-45D9-92E7-8D90F439F0A7}" destId="{1592676C-C851-4F9E-A251-C45C34F3D02E}" srcOrd="0" destOrd="0" presId="urn:microsoft.com/office/officeart/2005/8/layout/orgChart1"/>
    <dgm:cxn modelId="{61BB81FC-2983-4F6E-9DC2-7B0C16680FF1}" type="presOf" srcId="{1D081E15-0160-4595-A762-448E6CB939E6}" destId="{9CC5B463-CA2B-4F09-A159-30C01B382AC7}" srcOrd="0" destOrd="0" presId="urn:microsoft.com/office/officeart/2005/8/layout/orgChart1"/>
    <dgm:cxn modelId="{2E4AF9DB-F1A5-4214-A37F-C66EDC08A81C}" type="presOf" srcId="{2E0110CA-EA1F-4181-AD92-DC7DAAD6DAC0}" destId="{EA1DC59F-1CF4-434C-97C7-C9EA3114BCF4}" srcOrd="0" destOrd="0" presId="urn:microsoft.com/office/officeart/2005/8/layout/orgChart1"/>
    <dgm:cxn modelId="{BE6AED7A-7F39-4EAD-9320-407C2436C636}" type="presOf" srcId="{CF83BF60-5C1F-4BDB-A813-EC8127444103}" destId="{B6A61AFB-C492-488E-8F94-4F62CDCA85E7}" srcOrd="1" destOrd="0" presId="urn:microsoft.com/office/officeart/2005/8/layout/orgChart1"/>
    <dgm:cxn modelId="{BE6B5DE6-F2D0-4174-ADBB-E49B0B00AEBF}" type="presOf" srcId="{8032DA99-A13E-40C2-9E05-D7994BA1DF1D}" destId="{7DC2D231-64E6-4AAA-B391-B6EEC39546A0}" srcOrd="1" destOrd="0" presId="urn:microsoft.com/office/officeart/2005/8/layout/orgChart1"/>
    <dgm:cxn modelId="{17F79044-37A8-435C-BE0E-3085CC88FE1E}" type="presOf" srcId="{5568A562-10CA-4C86-BB2B-A1E5EE4624C9}" destId="{D54939D7-D404-4DA6-9E29-730364301208}" srcOrd="0" destOrd="0" presId="urn:microsoft.com/office/officeart/2005/8/layout/orgChart1"/>
    <dgm:cxn modelId="{4CE51EE1-BB85-403B-95A3-68BE24E9D8BA}" type="presOf" srcId="{7E08F7FE-7A1D-4EC3-95C5-9917CEF84154}" destId="{BEC9DFB2-35BA-454D-90C1-BDCA17D8A339}" srcOrd="1" destOrd="0" presId="urn:microsoft.com/office/officeart/2005/8/layout/orgChart1"/>
    <dgm:cxn modelId="{364CA9D8-736B-43F3-963C-F8131736ECC9}" srcId="{814AF369-4EE3-4D35-BDB7-35AF09554562}" destId="{CF83BF60-5C1F-4BDB-A813-EC8127444103}" srcOrd="2" destOrd="0" parTransId="{F608C92F-6B15-4CFC-BB79-86326CE142BF}" sibTransId="{6D1785EA-859A-4692-9953-1A34B5AB5651}"/>
    <dgm:cxn modelId="{7F01478F-0F57-40E7-B537-30E704D12F8A}" type="presOf" srcId="{188A1A6F-F480-44DB-80A7-8745B3BCE905}" destId="{7B6A492B-52EC-4243-9837-CEBC23D5FF75}" srcOrd="0" destOrd="0" presId="urn:microsoft.com/office/officeart/2005/8/layout/orgChart1"/>
    <dgm:cxn modelId="{BF62E4D9-5A6A-4765-BC93-185D12C4774C}" type="presOf" srcId="{406428CF-2281-4939-AFCE-10418B2975DF}" destId="{9CB7A0F0-BC30-4A64-A52E-05E43CCD58EC}" srcOrd="0" destOrd="0" presId="urn:microsoft.com/office/officeart/2005/8/layout/orgChart1"/>
    <dgm:cxn modelId="{B2F5027C-9090-465A-B765-44107D88E4FE}" srcId="{77E0B91F-EF92-4008-8D60-2FD2E534F912}" destId="{C824C123-512C-4E0F-BEE1-D34819329A8D}" srcOrd="3" destOrd="0" parTransId="{307EB190-758B-4986-8B06-AA17D625EF70}" sibTransId="{2D285B2C-9495-4F6F-9F91-F1B7E8336F54}"/>
    <dgm:cxn modelId="{53483E04-32C1-48DA-8C5D-D708107889F4}" type="presOf" srcId="{77E0B91F-EF92-4008-8D60-2FD2E534F912}" destId="{CB5CB127-2F29-4254-9C31-0A2185630986}" srcOrd="1" destOrd="0" presId="urn:microsoft.com/office/officeart/2005/8/layout/orgChart1"/>
    <dgm:cxn modelId="{B2D524BE-5DB3-4889-A868-4511F5A52238}" type="presOf" srcId="{ACA383EC-D4F2-41F0-8B6E-1AEEEBDFB16A}" destId="{FBCC516E-75F9-49E4-83A7-2876C24C51D1}" srcOrd="1" destOrd="0" presId="urn:microsoft.com/office/officeart/2005/8/layout/orgChart1"/>
    <dgm:cxn modelId="{1C032CEB-DCDA-4B7C-A9E1-2F3DFD07097C}" type="presOf" srcId="{814AF369-4EE3-4D35-BDB7-35AF09554562}" destId="{69D354BB-8AEA-40AC-A51F-81B1944E8CFB}" srcOrd="1" destOrd="0" presId="urn:microsoft.com/office/officeart/2005/8/layout/orgChart1"/>
    <dgm:cxn modelId="{4409B398-5AFE-4213-B271-38CAE95F7168}" type="presOf" srcId="{32C13D0C-9DB0-4ADD-B04B-10EE987627C4}" destId="{BE3431E9-ABCC-458B-BBD1-4EB4C826DB01}" srcOrd="1" destOrd="0" presId="urn:microsoft.com/office/officeart/2005/8/layout/orgChart1"/>
    <dgm:cxn modelId="{C6F8B8DF-12BC-401D-BC29-744B223511FA}" type="presOf" srcId="{ACA383EC-D4F2-41F0-8B6E-1AEEEBDFB16A}" destId="{CCC04D37-2E64-4E05-99A0-CE926303DEB0}" srcOrd="0" destOrd="0" presId="urn:microsoft.com/office/officeart/2005/8/layout/orgChart1"/>
    <dgm:cxn modelId="{9B68B98A-6BC4-4D96-B1F4-5F52D97AE6F1}" srcId="{7E08F7FE-7A1D-4EC3-95C5-9917CEF84154}" destId="{961091D0-792B-496C-8E89-F5B9D2E05DDA}" srcOrd="0" destOrd="0" parTransId="{4ABA5D32-E9A0-4777-BA1F-05A601CCD421}" sibTransId="{5562A715-21EA-4127-9D06-79175120F827}"/>
    <dgm:cxn modelId="{38865268-51D2-43F1-8D6F-2A17BB29FC7D}" type="presOf" srcId="{09802ACA-239B-4B28-ACB0-DFBA5EBB81FE}" destId="{6EA0C41E-4871-4EE2-BEA2-F44A9D53DDE7}" srcOrd="0" destOrd="0" presId="urn:microsoft.com/office/officeart/2005/8/layout/orgChart1"/>
    <dgm:cxn modelId="{2CCA1FAD-C1CA-46BB-8E64-8BF30067E6A9}" srcId="{77E0B91F-EF92-4008-8D60-2FD2E534F912}" destId="{B817DB14-15BD-4098-A5A9-3FD011228E34}" srcOrd="2" destOrd="0" parTransId="{406428CF-2281-4939-AFCE-10418B2975DF}" sibTransId="{D3C8D93B-2D13-4F02-AD76-081A2312FC01}"/>
    <dgm:cxn modelId="{5EF586D9-1EF9-4314-BD3D-AB705788E041}" type="presOf" srcId="{083A7E72-271D-4392-9676-7CD410F28977}" destId="{9E348869-F4D0-4B5F-92E6-50BC28A8CBAC}" srcOrd="0" destOrd="0" presId="urn:microsoft.com/office/officeart/2005/8/layout/orgChart1"/>
    <dgm:cxn modelId="{DCF900EF-A95F-4569-BE25-256BC968C273}" type="presOf" srcId="{D1D26A64-A2DC-4B5A-A5C0-A987753CEE7B}" destId="{651E75BB-17BE-49CE-9167-C51C617DD675}" srcOrd="0" destOrd="0" presId="urn:microsoft.com/office/officeart/2005/8/layout/orgChart1"/>
    <dgm:cxn modelId="{5B6DE11C-A614-4ABC-AA5F-551510929190}" type="presOf" srcId="{E9346D9F-6A97-4165-8E0E-846D99BCECD3}" destId="{D57675DC-7212-4FAD-86C6-FBC2FF07ED16}" srcOrd="0" destOrd="0" presId="urn:microsoft.com/office/officeart/2005/8/layout/orgChart1"/>
    <dgm:cxn modelId="{6C29985D-32C7-4A01-8629-0345FB844853}" srcId="{CF83BF60-5C1F-4BDB-A813-EC8127444103}" destId="{B1670B70-E663-45D9-92E7-8D90F439F0A7}" srcOrd="3" destOrd="0" parTransId="{083A7E72-271D-4392-9676-7CD410F28977}" sibTransId="{86D512A6-9623-446F-A853-97C91508CEE2}"/>
    <dgm:cxn modelId="{C44F3355-56D0-4E7B-A385-7C910BFEBCD1}" type="presOf" srcId="{307EB190-758B-4986-8B06-AA17D625EF70}" destId="{2666CC1B-65CE-4085-A427-57570F5FD266}" srcOrd="0" destOrd="0" presId="urn:microsoft.com/office/officeart/2005/8/layout/orgChart1"/>
    <dgm:cxn modelId="{E598FCFC-E110-4B5F-851C-2C8940C6DA98}" type="presOf" srcId="{C824C123-512C-4E0F-BEE1-D34819329A8D}" destId="{40FDB59B-3CF5-4859-A4DA-5EE23904CCC9}" srcOrd="1" destOrd="0" presId="urn:microsoft.com/office/officeart/2005/8/layout/orgChart1"/>
    <dgm:cxn modelId="{143B9FD1-E55C-464B-BF34-ECC70781ED61}" srcId="{7E08F7FE-7A1D-4EC3-95C5-9917CEF84154}" destId="{E9346D9F-6A97-4165-8E0E-846D99BCECD3}" srcOrd="4" destOrd="0" parTransId="{615C6031-CF8B-4FFC-84E7-FA28EC55A541}" sibTransId="{5F237AA5-F3CA-4B6A-8059-46F815715084}"/>
    <dgm:cxn modelId="{A4E98DD2-4F1B-44D3-A2D9-785E5AAFF21B}" type="presOf" srcId="{D4A9C281-0846-4FF8-9DD4-1A8BF3D9DD4E}" destId="{3CD918B5-44AF-4D43-9277-DB012928EF33}" srcOrd="1" destOrd="0" presId="urn:microsoft.com/office/officeart/2005/8/layout/orgChart1"/>
    <dgm:cxn modelId="{15D7E66D-EDA4-46B8-9B21-6D0D5B3CF44A}" srcId="{5568A562-10CA-4C86-BB2B-A1E5EE4624C9}" destId="{814AF369-4EE3-4D35-BDB7-35AF09554562}" srcOrd="0" destOrd="0" parTransId="{A6483503-AC65-4850-972D-38FAD893BB09}" sibTransId="{BB03648D-8C27-4B94-B5B2-CB8651B19276}"/>
    <dgm:cxn modelId="{E3DFD2E0-BE7B-44E1-AD5B-1107C30FBBF6}" type="presOf" srcId="{8CD8F24D-5FB4-4F7E-9CCD-8997BD646918}" destId="{DE9A6D6E-5153-4BAD-8BA9-50062A2BC8A2}" srcOrd="0" destOrd="0" presId="urn:microsoft.com/office/officeart/2005/8/layout/orgChart1"/>
    <dgm:cxn modelId="{5FD365C1-984C-4179-BD0B-7CE0E7D91EAD}" type="presOf" srcId="{C824C123-512C-4E0F-BEE1-D34819329A8D}" destId="{9308230D-E5A0-4BE4-B285-091892DF214E}" srcOrd="0" destOrd="0" presId="urn:microsoft.com/office/officeart/2005/8/layout/orgChart1"/>
    <dgm:cxn modelId="{0245585D-D462-41FA-81EE-B2AE1D9958CF}" type="presOf" srcId="{961091D0-792B-496C-8E89-F5B9D2E05DDA}" destId="{64BB0A12-8589-4591-8CCA-C492C4527C4B}" srcOrd="1" destOrd="0" presId="urn:microsoft.com/office/officeart/2005/8/layout/orgChart1"/>
    <dgm:cxn modelId="{5F6F9A53-11BD-4FEF-BA65-71329E87F8F8}" type="presOf" srcId="{32C13D0C-9DB0-4ADD-B04B-10EE987627C4}" destId="{AB7F72F2-3708-4174-9565-7A091C4DC8D0}" srcOrd="0" destOrd="0" presId="urn:microsoft.com/office/officeart/2005/8/layout/orgChart1"/>
    <dgm:cxn modelId="{765CA348-E7F9-4181-8814-D4A145A42A9C}" type="presOf" srcId="{F608C92F-6B15-4CFC-BB79-86326CE142BF}" destId="{F7CD1DFF-0002-4B50-B764-7667967EC0A9}" srcOrd="0" destOrd="0" presId="urn:microsoft.com/office/officeart/2005/8/layout/orgChart1"/>
    <dgm:cxn modelId="{89CCBCB4-CB15-4BB4-A061-99F29DB594C3}" type="presOf" srcId="{77E0B91F-EF92-4008-8D60-2FD2E534F912}" destId="{92DAF135-7B38-4375-8CD6-EE26A646C223}" srcOrd="0" destOrd="0" presId="urn:microsoft.com/office/officeart/2005/8/layout/orgChart1"/>
    <dgm:cxn modelId="{F448E7A8-DCE9-4952-AE4C-C7B97DE1CE32}" type="presOf" srcId="{B817DB14-15BD-4098-A5A9-3FD011228E34}" destId="{6ED5A58C-1AD4-4D8D-8150-2CEBF1A60F2B}" srcOrd="0" destOrd="0" presId="urn:microsoft.com/office/officeart/2005/8/layout/orgChart1"/>
    <dgm:cxn modelId="{1A7B8B7C-D366-4D5F-A354-AB592FCD3A5F}" type="presOf" srcId="{615C6031-CF8B-4FFC-84E7-FA28EC55A541}" destId="{6373BBA1-C3CD-4E58-B709-ADA0FEF3E0F4}" srcOrd="0" destOrd="0" presId="urn:microsoft.com/office/officeart/2005/8/layout/orgChart1"/>
    <dgm:cxn modelId="{ABE5796B-12E4-4585-8E0A-961CDB9D1867}" srcId="{7E08F7FE-7A1D-4EC3-95C5-9917CEF84154}" destId="{ACA383EC-D4F2-41F0-8B6E-1AEEEBDFB16A}" srcOrd="3" destOrd="0" parTransId="{4A517B3D-C03D-42F4-8734-1F0C64C0334F}" sibTransId="{244B23C5-CE4F-4786-BDB5-A3486A8175C1}"/>
    <dgm:cxn modelId="{C56174C2-2FFB-407D-9494-B03697CAD8AD}" type="presOf" srcId="{A30687AF-AC06-431B-98A9-C246D9F62CE7}" destId="{0FE081F1-CD66-49F1-ADD7-59F6A9C99754}" srcOrd="0" destOrd="0" presId="urn:microsoft.com/office/officeart/2005/8/layout/orgChart1"/>
    <dgm:cxn modelId="{576717F7-A720-42A2-9C3B-CE3B6C1C7C7F}" srcId="{CF83BF60-5C1F-4BDB-A813-EC8127444103}" destId="{8CD8F24D-5FB4-4F7E-9CCD-8997BD646918}" srcOrd="2" destOrd="0" parTransId="{F12E4369-DDBB-462C-87D2-810576725DE8}" sibTransId="{4D21C728-94F7-49A1-AA7B-FCAEEC9B39DD}"/>
    <dgm:cxn modelId="{4BC9C130-C8A5-4EDE-9F0D-9F417C1D7188}" srcId="{77E0B91F-EF92-4008-8D60-2FD2E534F912}" destId="{188A1A6F-F480-44DB-80A7-8745B3BCE905}" srcOrd="0" destOrd="0" parTransId="{602CD2B0-E77E-4D47-8D1B-DA7EA683AE3B}" sibTransId="{D0ACFAA7-BDE4-42A5-9D4E-C977A8DB0D7F}"/>
    <dgm:cxn modelId="{7770F563-B90B-479D-8FF4-7729278A5808}" srcId="{814AF369-4EE3-4D35-BDB7-35AF09554562}" destId="{77E0B91F-EF92-4008-8D60-2FD2E534F912}" srcOrd="0" destOrd="0" parTransId="{1D081E15-0160-4595-A762-448E6CB939E6}" sibTransId="{A803F0CA-1692-4018-B66F-4E54DADA33AF}"/>
    <dgm:cxn modelId="{8211E353-A4D2-4E2C-A2EB-A26AF9A5EE70}" type="presOf" srcId="{7173EFB6-928A-4A1B-B3FA-1CD5F91CC0EF}" destId="{D834631E-9617-466C-8406-DA9CBEEC6635}" srcOrd="0" destOrd="0" presId="urn:microsoft.com/office/officeart/2005/8/layout/orgChart1"/>
    <dgm:cxn modelId="{3ACB6836-9CAD-4A5F-AB3B-4011575E881F}" type="presOf" srcId="{961091D0-792B-496C-8E89-F5B9D2E05DDA}" destId="{8FE1E9A0-A91D-4A29-8B33-FAA4B864EB90}" srcOrd="0" destOrd="0" presId="urn:microsoft.com/office/officeart/2005/8/layout/orgChart1"/>
    <dgm:cxn modelId="{FA0279E4-479E-463D-A805-4CA8E91973B4}" type="presOf" srcId="{22ED628A-F8FB-49FC-8C3C-B9B18B198122}" destId="{F6F339E0-6EB3-4E03-B7BC-7520D013A052}" srcOrd="0" destOrd="0" presId="urn:microsoft.com/office/officeart/2005/8/layout/orgChart1"/>
    <dgm:cxn modelId="{0A432053-7596-4C2D-A351-9721EBA19B2E}" srcId="{CF83BF60-5C1F-4BDB-A813-EC8127444103}" destId="{514D01C2-7D16-45C5-808C-21F660F3E993}" srcOrd="1" destOrd="0" parTransId="{2E0110CA-EA1F-4181-AD92-DC7DAAD6DAC0}" sibTransId="{E0F768C9-FE25-43D1-BA56-FAABB1D121DD}"/>
    <dgm:cxn modelId="{827D0323-FEFE-42F1-A421-8BEAB13E8AB6}" srcId="{CF83BF60-5C1F-4BDB-A813-EC8127444103}" destId="{32C13D0C-9DB0-4ADD-B04B-10EE987627C4}" srcOrd="4" destOrd="0" parTransId="{09802ACA-239B-4B28-ACB0-DFBA5EBB81FE}" sibTransId="{D79C354D-9FBF-42A6-BD06-3A42E88606FE}"/>
    <dgm:cxn modelId="{95218FBC-4F98-4012-80DD-034692D64E04}" type="presOf" srcId="{CF83BF60-5C1F-4BDB-A813-EC8127444103}" destId="{4C35228B-B95F-4B35-B246-88448AF2D6AE}" srcOrd="0" destOrd="0" presId="urn:microsoft.com/office/officeart/2005/8/layout/orgChart1"/>
    <dgm:cxn modelId="{3C791F38-25C8-4CC5-8D06-1991C64A7C0C}" type="presOf" srcId="{602CD2B0-E77E-4D47-8D1B-DA7EA683AE3B}" destId="{CEC54406-C744-4D7D-8A38-2C20EFB9B0F1}" srcOrd="0" destOrd="0" presId="urn:microsoft.com/office/officeart/2005/8/layout/orgChart1"/>
    <dgm:cxn modelId="{2B0C06BE-4DF6-4B08-9D81-175E63F6CC0B}" type="presOf" srcId="{F12E4369-DDBB-462C-87D2-810576725DE8}" destId="{E81A3A43-3EFE-4C07-AC07-666C267F4396}" srcOrd="0" destOrd="0" presId="urn:microsoft.com/office/officeart/2005/8/layout/orgChart1"/>
    <dgm:cxn modelId="{BF9436E9-03DD-4822-B5AE-42F7D35F9DB5}" srcId="{77E0B91F-EF92-4008-8D60-2FD2E534F912}" destId="{D4A9C281-0846-4FF8-9DD4-1A8BF3D9DD4E}" srcOrd="1" destOrd="0" parTransId="{7173EFB6-928A-4A1B-B3FA-1CD5F91CC0EF}" sibTransId="{45B9F8A5-7072-4022-A370-935C2AAD9DA4}"/>
    <dgm:cxn modelId="{19382CF9-20F3-4E8A-B6CA-FFC1994BD70B}" type="presOf" srcId="{4ABA5D32-E9A0-4777-BA1F-05A601CCD421}" destId="{A43BF3B2-D645-48C2-9A1B-C3AA621149C0}" srcOrd="0" destOrd="0" presId="urn:microsoft.com/office/officeart/2005/8/layout/orgChart1"/>
    <dgm:cxn modelId="{F646A7C4-0B1C-4D5F-85BD-8873F3130C66}" srcId="{814AF369-4EE3-4D35-BDB7-35AF09554562}" destId="{7E08F7FE-7A1D-4EC3-95C5-9917CEF84154}" srcOrd="1" destOrd="0" parTransId="{16B52C01-FED6-4033-8175-8BF96FDBC5E2}" sibTransId="{297F3C20-B307-464A-AA4A-DF0F269CF49D}"/>
    <dgm:cxn modelId="{E5A9D6F0-12D2-4B70-89D6-DD31D6BB4120}" type="presOf" srcId="{8032DA99-A13E-40C2-9E05-D7994BA1DF1D}" destId="{66844D99-9CB4-477D-BC9E-D9F8109131F6}" srcOrd="0" destOrd="0" presId="urn:microsoft.com/office/officeart/2005/8/layout/orgChart1"/>
    <dgm:cxn modelId="{5A7D1C96-3F90-4ADF-A1E9-147B94076198}" srcId="{CF83BF60-5C1F-4BDB-A813-EC8127444103}" destId="{8032DA99-A13E-40C2-9E05-D7994BA1DF1D}" srcOrd="0" destOrd="0" parTransId="{74876226-0484-4AE3-B5F2-35C0A2E09927}" sibTransId="{2EB02EF9-D207-45D6-B1B3-59627C71470C}"/>
    <dgm:cxn modelId="{ECF82560-FE67-4D9D-941B-496CBDFF5D77}" type="presOf" srcId="{22ED628A-F8FB-49FC-8C3C-B9B18B198122}" destId="{13C875F5-1C50-491E-A2C7-54CA5EE2CE69}" srcOrd="1" destOrd="0" presId="urn:microsoft.com/office/officeart/2005/8/layout/orgChart1"/>
    <dgm:cxn modelId="{AADBA7F5-09EC-4BD2-A066-79072C785F97}" type="presParOf" srcId="{D54939D7-D404-4DA6-9E29-730364301208}" destId="{F78C640A-6BC3-42D9-A911-A0D3E005D831}" srcOrd="0" destOrd="0" presId="urn:microsoft.com/office/officeart/2005/8/layout/orgChart1"/>
    <dgm:cxn modelId="{C2E13ED4-7D21-4CC3-AFF9-7D54ED868960}" type="presParOf" srcId="{F78C640A-6BC3-42D9-A911-A0D3E005D831}" destId="{5DA74124-9654-4BFF-AECB-0784B69306C0}" srcOrd="0" destOrd="0" presId="urn:microsoft.com/office/officeart/2005/8/layout/orgChart1"/>
    <dgm:cxn modelId="{1A8B11B7-05DF-4330-A3A6-F32EF1CFB6C0}" type="presParOf" srcId="{5DA74124-9654-4BFF-AECB-0784B69306C0}" destId="{0CC8ABC9-737E-4A03-AFF6-E2DCF1DB95B6}" srcOrd="0" destOrd="0" presId="urn:microsoft.com/office/officeart/2005/8/layout/orgChart1"/>
    <dgm:cxn modelId="{5B280201-BB81-46CB-9C30-0AEA293A50F8}" type="presParOf" srcId="{5DA74124-9654-4BFF-AECB-0784B69306C0}" destId="{69D354BB-8AEA-40AC-A51F-81B1944E8CFB}" srcOrd="1" destOrd="0" presId="urn:microsoft.com/office/officeart/2005/8/layout/orgChart1"/>
    <dgm:cxn modelId="{4A9A6224-CD05-4237-889F-DAA7EE423FEF}" type="presParOf" srcId="{F78C640A-6BC3-42D9-A911-A0D3E005D831}" destId="{780E0D01-A5C3-47F1-BEC7-47E3343626A5}" srcOrd="1" destOrd="0" presId="urn:microsoft.com/office/officeart/2005/8/layout/orgChart1"/>
    <dgm:cxn modelId="{401AAF90-9DCC-4919-A3CB-F08F71130BD3}" type="presParOf" srcId="{780E0D01-A5C3-47F1-BEC7-47E3343626A5}" destId="{9CC5B463-CA2B-4F09-A159-30C01B382AC7}" srcOrd="0" destOrd="0" presId="urn:microsoft.com/office/officeart/2005/8/layout/orgChart1"/>
    <dgm:cxn modelId="{5F934FC7-ECA8-467B-BCFD-FA31B66FC4C5}" type="presParOf" srcId="{780E0D01-A5C3-47F1-BEC7-47E3343626A5}" destId="{875DC68B-B0D8-4129-A030-1D6D46592E9C}" srcOrd="1" destOrd="0" presId="urn:microsoft.com/office/officeart/2005/8/layout/orgChart1"/>
    <dgm:cxn modelId="{C9B82153-7A1C-44F1-8EB6-88AC4A685B6A}" type="presParOf" srcId="{875DC68B-B0D8-4129-A030-1D6D46592E9C}" destId="{F89A2C6E-38EE-4C54-A5A9-76FCF771D7AC}" srcOrd="0" destOrd="0" presId="urn:microsoft.com/office/officeart/2005/8/layout/orgChart1"/>
    <dgm:cxn modelId="{05196F50-760B-41AE-BD00-9AF9CC42ACE3}" type="presParOf" srcId="{F89A2C6E-38EE-4C54-A5A9-76FCF771D7AC}" destId="{92DAF135-7B38-4375-8CD6-EE26A646C223}" srcOrd="0" destOrd="0" presId="urn:microsoft.com/office/officeart/2005/8/layout/orgChart1"/>
    <dgm:cxn modelId="{23E59C4A-FE38-4547-85B4-63CE2A9603CF}" type="presParOf" srcId="{F89A2C6E-38EE-4C54-A5A9-76FCF771D7AC}" destId="{CB5CB127-2F29-4254-9C31-0A2185630986}" srcOrd="1" destOrd="0" presId="urn:microsoft.com/office/officeart/2005/8/layout/orgChart1"/>
    <dgm:cxn modelId="{AF5D770F-6A8D-40B5-97A4-7AA35E33F43D}" type="presParOf" srcId="{875DC68B-B0D8-4129-A030-1D6D46592E9C}" destId="{B78908B4-D3DC-48AA-88B9-A81923CB774D}" srcOrd="1" destOrd="0" presId="urn:microsoft.com/office/officeart/2005/8/layout/orgChart1"/>
    <dgm:cxn modelId="{BC6D72A7-FA6C-4E92-988E-35DEBF4E3C8D}" type="presParOf" srcId="{B78908B4-D3DC-48AA-88B9-A81923CB774D}" destId="{CEC54406-C744-4D7D-8A38-2C20EFB9B0F1}" srcOrd="0" destOrd="0" presId="urn:microsoft.com/office/officeart/2005/8/layout/orgChart1"/>
    <dgm:cxn modelId="{9E465BBB-F406-41BC-A1F8-2252BBF2C195}" type="presParOf" srcId="{B78908B4-D3DC-48AA-88B9-A81923CB774D}" destId="{5A05C16D-A643-48F4-9635-DE297DB3EC1F}" srcOrd="1" destOrd="0" presId="urn:microsoft.com/office/officeart/2005/8/layout/orgChart1"/>
    <dgm:cxn modelId="{DAAC0316-E256-453B-8F6F-413A1878865B}" type="presParOf" srcId="{5A05C16D-A643-48F4-9635-DE297DB3EC1F}" destId="{DE6C5A6A-0FC5-4C22-9D4F-46EAF17BAD3A}" srcOrd="0" destOrd="0" presId="urn:microsoft.com/office/officeart/2005/8/layout/orgChart1"/>
    <dgm:cxn modelId="{26A92F87-074B-4BFA-81FD-190D1067D4AC}" type="presParOf" srcId="{DE6C5A6A-0FC5-4C22-9D4F-46EAF17BAD3A}" destId="{7B6A492B-52EC-4243-9837-CEBC23D5FF75}" srcOrd="0" destOrd="0" presId="urn:microsoft.com/office/officeart/2005/8/layout/orgChart1"/>
    <dgm:cxn modelId="{C7C49278-3710-4386-A153-815D74A8F612}" type="presParOf" srcId="{DE6C5A6A-0FC5-4C22-9D4F-46EAF17BAD3A}" destId="{D535F39B-C600-4929-94A6-DC79F2F13FB2}" srcOrd="1" destOrd="0" presId="urn:microsoft.com/office/officeart/2005/8/layout/orgChart1"/>
    <dgm:cxn modelId="{626270B9-D9C3-43C9-B3A4-AA3F19F8406B}" type="presParOf" srcId="{5A05C16D-A643-48F4-9635-DE297DB3EC1F}" destId="{C76B608F-5C58-4B0B-B92D-2D7618F31315}" srcOrd="1" destOrd="0" presId="urn:microsoft.com/office/officeart/2005/8/layout/orgChart1"/>
    <dgm:cxn modelId="{318469E6-EE9D-4F57-ADAA-9291C40C75C4}" type="presParOf" srcId="{5A05C16D-A643-48F4-9635-DE297DB3EC1F}" destId="{B452E3A5-A2E0-4142-BBAB-8E7F2F9EC778}" srcOrd="2" destOrd="0" presId="urn:microsoft.com/office/officeart/2005/8/layout/orgChart1"/>
    <dgm:cxn modelId="{4C820EC6-3969-4C35-B03E-FD97DF59C6C5}" type="presParOf" srcId="{B78908B4-D3DC-48AA-88B9-A81923CB774D}" destId="{D834631E-9617-466C-8406-DA9CBEEC6635}" srcOrd="2" destOrd="0" presId="urn:microsoft.com/office/officeart/2005/8/layout/orgChart1"/>
    <dgm:cxn modelId="{9A0D4529-9E00-4A87-A049-75C9BA3AD953}" type="presParOf" srcId="{B78908B4-D3DC-48AA-88B9-A81923CB774D}" destId="{DB97ED8F-5EC3-42AC-A952-6FFB9C7C75FA}" srcOrd="3" destOrd="0" presId="urn:microsoft.com/office/officeart/2005/8/layout/orgChart1"/>
    <dgm:cxn modelId="{1EC23588-8FD0-468A-80F2-42FEA12E8680}" type="presParOf" srcId="{DB97ED8F-5EC3-42AC-A952-6FFB9C7C75FA}" destId="{C76702E9-7FEA-4C31-8303-D104CEBAD515}" srcOrd="0" destOrd="0" presId="urn:microsoft.com/office/officeart/2005/8/layout/orgChart1"/>
    <dgm:cxn modelId="{671E0A5C-4E30-45F2-B973-FBB2990258C6}" type="presParOf" srcId="{C76702E9-7FEA-4C31-8303-D104CEBAD515}" destId="{89FC6B27-A1F9-463B-91FB-E39BD195781E}" srcOrd="0" destOrd="0" presId="urn:microsoft.com/office/officeart/2005/8/layout/orgChart1"/>
    <dgm:cxn modelId="{1033ABC2-A531-46F0-8DCC-4904ADE52A7A}" type="presParOf" srcId="{C76702E9-7FEA-4C31-8303-D104CEBAD515}" destId="{3CD918B5-44AF-4D43-9277-DB012928EF33}" srcOrd="1" destOrd="0" presId="urn:microsoft.com/office/officeart/2005/8/layout/orgChart1"/>
    <dgm:cxn modelId="{BE76B571-F50C-46EF-82C1-F32AF875BE6B}" type="presParOf" srcId="{DB97ED8F-5EC3-42AC-A952-6FFB9C7C75FA}" destId="{AE6B4458-3D2E-415F-A158-C5E3F1938EFE}" srcOrd="1" destOrd="0" presId="urn:microsoft.com/office/officeart/2005/8/layout/orgChart1"/>
    <dgm:cxn modelId="{850587B5-94D8-4D21-A2BB-D2E9C03DE963}" type="presParOf" srcId="{DB97ED8F-5EC3-42AC-A952-6FFB9C7C75FA}" destId="{CB628151-5CA7-4C6A-B413-9F462023AC69}" srcOrd="2" destOrd="0" presId="urn:microsoft.com/office/officeart/2005/8/layout/orgChart1"/>
    <dgm:cxn modelId="{0F6FDA0A-3CCF-4267-A27C-FF6473560700}" type="presParOf" srcId="{B78908B4-D3DC-48AA-88B9-A81923CB774D}" destId="{9CB7A0F0-BC30-4A64-A52E-05E43CCD58EC}" srcOrd="4" destOrd="0" presId="urn:microsoft.com/office/officeart/2005/8/layout/orgChart1"/>
    <dgm:cxn modelId="{1B3BACC5-23E8-465B-A95A-4E65824F0DFA}" type="presParOf" srcId="{B78908B4-D3DC-48AA-88B9-A81923CB774D}" destId="{C25CE4AA-30AC-4A56-83A1-BA31D51EAA52}" srcOrd="5" destOrd="0" presId="urn:microsoft.com/office/officeart/2005/8/layout/orgChart1"/>
    <dgm:cxn modelId="{75A2E51C-CB77-4E2E-B071-29BCD76050F2}" type="presParOf" srcId="{C25CE4AA-30AC-4A56-83A1-BA31D51EAA52}" destId="{150712FB-4928-47A3-A347-86D8AEC634EB}" srcOrd="0" destOrd="0" presId="urn:microsoft.com/office/officeart/2005/8/layout/orgChart1"/>
    <dgm:cxn modelId="{1F55CA0A-1162-4C33-942D-73E89696B999}" type="presParOf" srcId="{150712FB-4928-47A3-A347-86D8AEC634EB}" destId="{6ED5A58C-1AD4-4D8D-8150-2CEBF1A60F2B}" srcOrd="0" destOrd="0" presId="urn:microsoft.com/office/officeart/2005/8/layout/orgChart1"/>
    <dgm:cxn modelId="{3EC13751-607B-4360-959F-16B5E5EEE5C9}" type="presParOf" srcId="{150712FB-4928-47A3-A347-86D8AEC634EB}" destId="{CDF55C96-1A71-4DC4-8028-0234468BF7CE}" srcOrd="1" destOrd="0" presId="urn:microsoft.com/office/officeart/2005/8/layout/orgChart1"/>
    <dgm:cxn modelId="{2DB3C9A1-8BE3-4B5C-8FB5-69DA3224B3D9}" type="presParOf" srcId="{C25CE4AA-30AC-4A56-83A1-BA31D51EAA52}" destId="{F07683EF-BA4F-410C-8198-5359E1257320}" srcOrd="1" destOrd="0" presId="urn:microsoft.com/office/officeart/2005/8/layout/orgChart1"/>
    <dgm:cxn modelId="{615EAA8D-37DF-4AC1-9C74-0576AEA8DEC0}" type="presParOf" srcId="{C25CE4AA-30AC-4A56-83A1-BA31D51EAA52}" destId="{38971AEE-A6EA-4D38-85C8-7608D028E19F}" srcOrd="2" destOrd="0" presId="urn:microsoft.com/office/officeart/2005/8/layout/orgChart1"/>
    <dgm:cxn modelId="{92206966-360C-4C11-BBA3-03D4BD411B8A}" type="presParOf" srcId="{B78908B4-D3DC-48AA-88B9-A81923CB774D}" destId="{2666CC1B-65CE-4085-A427-57570F5FD266}" srcOrd="6" destOrd="0" presId="urn:microsoft.com/office/officeart/2005/8/layout/orgChart1"/>
    <dgm:cxn modelId="{FA5C5957-A24A-4F2A-9568-573020736206}" type="presParOf" srcId="{B78908B4-D3DC-48AA-88B9-A81923CB774D}" destId="{1AFBAA30-C4F4-4507-B9F8-A7531BCB7461}" srcOrd="7" destOrd="0" presId="urn:microsoft.com/office/officeart/2005/8/layout/orgChart1"/>
    <dgm:cxn modelId="{24E7AE7C-2030-4657-B3EF-514D6A61A016}" type="presParOf" srcId="{1AFBAA30-C4F4-4507-B9F8-A7531BCB7461}" destId="{EA5E1429-CC2F-440A-8636-846FD3B40C37}" srcOrd="0" destOrd="0" presId="urn:microsoft.com/office/officeart/2005/8/layout/orgChart1"/>
    <dgm:cxn modelId="{29D2930F-BC83-4D1D-ACEB-72722D216EB8}" type="presParOf" srcId="{EA5E1429-CC2F-440A-8636-846FD3B40C37}" destId="{9308230D-E5A0-4BE4-B285-091892DF214E}" srcOrd="0" destOrd="0" presId="urn:microsoft.com/office/officeart/2005/8/layout/orgChart1"/>
    <dgm:cxn modelId="{304B1FDB-A659-4FFC-BC12-54E24E08DF2C}" type="presParOf" srcId="{EA5E1429-CC2F-440A-8636-846FD3B40C37}" destId="{40FDB59B-3CF5-4859-A4DA-5EE23904CCC9}" srcOrd="1" destOrd="0" presId="urn:microsoft.com/office/officeart/2005/8/layout/orgChart1"/>
    <dgm:cxn modelId="{A0A75E6D-EFB4-459A-81AF-2D95C4BB4468}" type="presParOf" srcId="{1AFBAA30-C4F4-4507-B9F8-A7531BCB7461}" destId="{8C1B58E9-DFF9-4E3E-B33F-3CD6354319A7}" srcOrd="1" destOrd="0" presId="urn:microsoft.com/office/officeart/2005/8/layout/orgChart1"/>
    <dgm:cxn modelId="{E28FCD85-890F-4767-B172-526C6AA827B3}" type="presParOf" srcId="{1AFBAA30-C4F4-4507-B9F8-A7531BCB7461}" destId="{E8D1212A-CC3B-42A1-B70B-D7E413690FDE}" srcOrd="2" destOrd="0" presId="urn:microsoft.com/office/officeart/2005/8/layout/orgChart1"/>
    <dgm:cxn modelId="{EE435F23-76C4-42CF-B7CF-511E16994B01}" type="presParOf" srcId="{875DC68B-B0D8-4129-A030-1D6D46592E9C}" destId="{AC97798D-EFEA-46B8-81DF-475545815618}" srcOrd="2" destOrd="0" presId="urn:microsoft.com/office/officeart/2005/8/layout/orgChart1"/>
    <dgm:cxn modelId="{796BC009-FA3E-4659-AE79-5D4D089BAC15}" type="presParOf" srcId="{780E0D01-A5C3-47F1-BEC7-47E3343626A5}" destId="{60E8F392-EABD-4836-B954-AEA844E25381}" srcOrd="2" destOrd="0" presId="urn:microsoft.com/office/officeart/2005/8/layout/orgChart1"/>
    <dgm:cxn modelId="{45D74B1D-E259-4B1C-9D5E-EB7DB27A1211}" type="presParOf" srcId="{780E0D01-A5C3-47F1-BEC7-47E3343626A5}" destId="{4DB59D5C-1B6B-49E9-9800-65B1E9109356}" srcOrd="3" destOrd="0" presId="urn:microsoft.com/office/officeart/2005/8/layout/orgChart1"/>
    <dgm:cxn modelId="{D00B8148-55C5-4259-82AA-478AF37BE0F5}" type="presParOf" srcId="{4DB59D5C-1B6B-49E9-9800-65B1E9109356}" destId="{E54ED079-550E-42D9-9BC8-3F03E0F57DDA}" srcOrd="0" destOrd="0" presId="urn:microsoft.com/office/officeart/2005/8/layout/orgChart1"/>
    <dgm:cxn modelId="{564FF016-7461-4544-804D-8849B19AA69D}" type="presParOf" srcId="{E54ED079-550E-42D9-9BC8-3F03E0F57DDA}" destId="{565B4FB0-72AA-4B29-AF60-95EDB0DBFB85}" srcOrd="0" destOrd="0" presId="urn:microsoft.com/office/officeart/2005/8/layout/orgChart1"/>
    <dgm:cxn modelId="{B86D73C4-4F4F-402F-86A4-68378231C9AA}" type="presParOf" srcId="{E54ED079-550E-42D9-9BC8-3F03E0F57DDA}" destId="{BEC9DFB2-35BA-454D-90C1-BDCA17D8A339}" srcOrd="1" destOrd="0" presId="urn:microsoft.com/office/officeart/2005/8/layout/orgChart1"/>
    <dgm:cxn modelId="{4824055A-8E88-465E-9146-78799934A515}" type="presParOf" srcId="{4DB59D5C-1B6B-49E9-9800-65B1E9109356}" destId="{DCB63328-0686-4A22-9742-7F2B5BAFB31A}" srcOrd="1" destOrd="0" presId="urn:microsoft.com/office/officeart/2005/8/layout/orgChart1"/>
    <dgm:cxn modelId="{315C0D54-4BD5-4202-B616-959021A005C3}" type="presParOf" srcId="{DCB63328-0686-4A22-9742-7F2B5BAFB31A}" destId="{A43BF3B2-D645-48C2-9A1B-C3AA621149C0}" srcOrd="0" destOrd="0" presId="urn:microsoft.com/office/officeart/2005/8/layout/orgChart1"/>
    <dgm:cxn modelId="{5CDCE049-FD3B-4E8A-AF35-E346E763DBFA}" type="presParOf" srcId="{DCB63328-0686-4A22-9742-7F2B5BAFB31A}" destId="{CBC814DB-1246-4FFA-8AA9-E2F14E41CEFB}" srcOrd="1" destOrd="0" presId="urn:microsoft.com/office/officeart/2005/8/layout/orgChart1"/>
    <dgm:cxn modelId="{F7228B9F-62C7-4BCD-BEE4-2CCDACA0EBB9}" type="presParOf" srcId="{CBC814DB-1246-4FFA-8AA9-E2F14E41CEFB}" destId="{8B9F010A-E480-493E-AB8B-D84996946A91}" srcOrd="0" destOrd="0" presId="urn:microsoft.com/office/officeart/2005/8/layout/orgChart1"/>
    <dgm:cxn modelId="{FC9299EC-C7D4-48F6-9D15-C7BC1F1C1035}" type="presParOf" srcId="{8B9F010A-E480-493E-AB8B-D84996946A91}" destId="{8FE1E9A0-A91D-4A29-8B33-FAA4B864EB90}" srcOrd="0" destOrd="0" presId="urn:microsoft.com/office/officeart/2005/8/layout/orgChart1"/>
    <dgm:cxn modelId="{356003EC-65FC-4DD1-B2F1-B2BE1AB0F689}" type="presParOf" srcId="{8B9F010A-E480-493E-AB8B-D84996946A91}" destId="{64BB0A12-8589-4591-8CCA-C492C4527C4B}" srcOrd="1" destOrd="0" presId="urn:microsoft.com/office/officeart/2005/8/layout/orgChart1"/>
    <dgm:cxn modelId="{5791A6C7-C87C-4ECD-9E24-1E4CA4C91771}" type="presParOf" srcId="{CBC814DB-1246-4FFA-8AA9-E2F14E41CEFB}" destId="{FAF6C05A-8EBB-4930-A946-830F4A0CA052}" srcOrd="1" destOrd="0" presId="urn:microsoft.com/office/officeart/2005/8/layout/orgChart1"/>
    <dgm:cxn modelId="{D302C2CB-6046-47C9-8B12-46F3B4D089FD}" type="presParOf" srcId="{CBC814DB-1246-4FFA-8AA9-E2F14E41CEFB}" destId="{FC6E44AB-3021-47D7-A3D2-D73D939C814C}" srcOrd="2" destOrd="0" presId="urn:microsoft.com/office/officeart/2005/8/layout/orgChart1"/>
    <dgm:cxn modelId="{6F648AB6-49ED-442E-A850-F94B67CAE68D}" type="presParOf" srcId="{DCB63328-0686-4A22-9742-7F2B5BAFB31A}" destId="{0FE081F1-CD66-49F1-ADD7-59F6A9C99754}" srcOrd="2" destOrd="0" presId="urn:microsoft.com/office/officeart/2005/8/layout/orgChart1"/>
    <dgm:cxn modelId="{36629F84-EB9C-45EE-9A53-DF6DB4EE8B55}" type="presParOf" srcId="{DCB63328-0686-4A22-9742-7F2B5BAFB31A}" destId="{CAF1F5BD-5825-42C9-931D-AEB38850D8E8}" srcOrd="3" destOrd="0" presId="urn:microsoft.com/office/officeart/2005/8/layout/orgChart1"/>
    <dgm:cxn modelId="{8D33EFD9-365F-4DE3-901B-6504E8253754}" type="presParOf" srcId="{CAF1F5BD-5825-42C9-931D-AEB38850D8E8}" destId="{2809021A-6EAF-4375-99BB-B536C877210A}" srcOrd="0" destOrd="0" presId="urn:microsoft.com/office/officeart/2005/8/layout/orgChart1"/>
    <dgm:cxn modelId="{AB923A38-0FC3-4472-8CBB-592A4C270308}" type="presParOf" srcId="{2809021A-6EAF-4375-99BB-B536C877210A}" destId="{651E75BB-17BE-49CE-9167-C51C617DD675}" srcOrd="0" destOrd="0" presId="urn:microsoft.com/office/officeart/2005/8/layout/orgChart1"/>
    <dgm:cxn modelId="{F77290D0-1EC7-4524-9F54-89AF259AAD2E}" type="presParOf" srcId="{2809021A-6EAF-4375-99BB-B536C877210A}" destId="{56D8BA2F-340F-4CA3-82BD-D2FA4216EDA2}" srcOrd="1" destOrd="0" presId="urn:microsoft.com/office/officeart/2005/8/layout/orgChart1"/>
    <dgm:cxn modelId="{F257AB15-6DA7-4FC1-8B3E-6ACF4DF74EEC}" type="presParOf" srcId="{CAF1F5BD-5825-42C9-931D-AEB38850D8E8}" destId="{C4470BBB-05E8-4F38-86B8-098F46630E3A}" srcOrd="1" destOrd="0" presId="urn:microsoft.com/office/officeart/2005/8/layout/orgChart1"/>
    <dgm:cxn modelId="{2D60B7B3-5760-4904-9E89-C271942EF900}" type="presParOf" srcId="{CAF1F5BD-5825-42C9-931D-AEB38850D8E8}" destId="{83584F1D-DB87-4893-BC41-58ACEB1D3B66}" srcOrd="2" destOrd="0" presId="urn:microsoft.com/office/officeart/2005/8/layout/orgChart1"/>
    <dgm:cxn modelId="{A8196DFB-00CD-4928-A016-78B0D62DF95D}" type="presParOf" srcId="{DCB63328-0686-4A22-9742-7F2B5BAFB31A}" destId="{CA6BF8DC-40A6-4831-937F-D35FFC8B5007}" srcOrd="4" destOrd="0" presId="urn:microsoft.com/office/officeart/2005/8/layout/orgChart1"/>
    <dgm:cxn modelId="{881ECDA4-CA96-4E6B-9DBD-E4922C845167}" type="presParOf" srcId="{DCB63328-0686-4A22-9742-7F2B5BAFB31A}" destId="{23E153A6-3BD3-4A35-B1A5-9206171FAA4A}" srcOrd="5" destOrd="0" presId="urn:microsoft.com/office/officeart/2005/8/layout/orgChart1"/>
    <dgm:cxn modelId="{C385E798-A915-4920-B276-41806B217756}" type="presParOf" srcId="{23E153A6-3BD3-4A35-B1A5-9206171FAA4A}" destId="{8CCCABE9-D414-4EDD-BDEA-484BB76968A1}" srcOrd="0" destOrd="0" presId="urn:microsoft.com/office/officeart/2005/8/layout/orgChart1"/>
    <dgm:cxn modelId="{A3DF1B4A-4B6B-443B-AE34-967A9B01EAD8}" type="presParOf" srcId="{8CCCABE9-D414-4EDD-BDEA-484BB76968A1}" destId="{F6F339E0-6EB3-4E03-B7BC-7520D013A052}" srcOrd="0" destOrd="0" presId="urn:microsoft.com/office/officeart/2005/8/layout/orgChart1"/>
    <dgm:cxn modelId="{AFEADE21-4957-4E5D-9CFA-51F99B558DE4}" type="presParOf" srcId="{8CCCABE9-D414-4EDD-BDEA-484BB76968A1}" destId="{13C875F5-1C50-491E-A2C7-54CA5EE2CE69}" srcOrd="1" destOrd="0" presId="urn:microsoft.com/office/officeart/2005/8/layout/orgChart1"/>
    <dgm:cxn modelId="{3278D60B-A5DE-4C9E-8557-0B147F04F7EE}" type="presParOf" srcId="{23E153A6-3BD3-4A35-B1A5-9206171FAA4A}" destId="{E3F19518-C416-4CB8-A423-B2ABB12C1AFE}" srcOrd="1" destOrd="0" presId="urn:microsoft.com/office/officeart/2005/8/layout/orgChart1"/>
    <dgm:cxn modelId="{6584FB47-6F59-4F62-A1FB-4EC47B624907}" type="presParOf" srcId="{23E153A6-3BD3-4A35-B1A5-9206171FAA4A}" destId="{0730953B-FFE1-42CC-84E6-D00F74B9EE4C}" srcOrd="2" destOrd="0" presId="urn:microsoft.com/office/officeart/2005/8/layout/orgChart1"/>
    <dgm:cxn modelId="{93B4BD3A-23FA-42A0-93A5-0D61AC0442E0}" type="presParOf" srcId="{DCB63328-0686-4A22-9742-7F2B5BAFB31A}" destId="{ABAF1BFF-41E5-4B73-8E25-CD5AB9293050}" srcOrd="6" destOrd="0" presId="urn:microsoft.com/office/officeart/2005/8/layout/orgChart1"/>
    <dgm:cxn modelId="{D939ED6B-3B77-434B-A19D-C6D46A723516}" type="presParOf" srcId="{DCB63328-0686-4A22-9742-7F2B5BAFB31A}" destId="{F9120F66-EC20-47BF-BA71-47403FA11856}" srcOrd="7" destOrd="0" presId="urn:microsoft.com/office/officeart/2005/8/layout/orgChart1"/>
    <dgm:cxn modelId="{D2BFE3B8-FC41-4996-85E1-C3CB1687D58A}" type="presParOf" srcId="{F9120F66-EC20-47BF-BA71-47403FA11856}" destId="{8D84D7BD-63C8-41B3-9CE6-63097D458182}" srcOrd="0" destOrd="0" presId="urn:microsoft.com/office/officeart/2005/8/layout/orgChart1"/>
    <dgm:cxn modelId="{2396EC6B-0907-471C-A9D6-890D9E0B09CB}" type="presParOf" srcId="{8D84D7BD-63C8-41B3-9CE6-63097D458182}" destId="{CCC04D37-2E64-4E05-99A0-CE926303DEB0}" srcOrd="0" destOrd="0" presId="urn:microsoft.com/office/officeart/2005/8/layout/orgChart1"/>
    <dgm:cxn modelId="{DAA7132A-5C96-48BF-87F0-DF94ABEBB43F}" type="presParOf" srcId="{8D84D7BD-63C8-41B3-9CE6-63097D458182}" destId="{FBCC516E-75F9-49E4-83A7-2876C24C51D1}" srcOrd="1" destOrd="0" presId="urn:microsoft.com/office/officeart/2005/8/layout/orgChart1"/>
    <dgm:cxn modelId="{C49B0660-890C-4494-8D6E-99FF8710714A}" type="presParOf" srcId="{F9120F66-EC20-47BF-BA71-47403FA11856}" destId="{0B703F16-1243-4D9A-B715-A2679B994A96}" srcOrd="1" destOrd="0" presId="urn:microsoft.com/office/officeart/2005/8/layout/orgChart1"/>
    <dgm:cxn modelId="{DA6E2300-94CD-4C7F-B62F-549394095FCE}" type="presParOf" srcId="{F9120F66-EC20-47BF-BA71-47403FA11856}" destId="{7411D21B-8D71-40BA-B264-71E4ED3A0B24}" srcOrd="2" destOrd="0" presId="urn:microsoft.com/office/officeart/2005/8/layout/orgChart1"/>
    <dgm:cxn modelId="{AD7759C8-32FB-4EB8-B5F6-24E6B67D6C9C}" type="presParOf" srcId="{DCB63328-0686-4A22-9742-7F2B5BAFB31A}" destId="{6373BBA1-C3CD-4E58-B709-ADA0FEF3E0F4}" srcOrd="8" destOrd="0" presId="urn:microsoft.com/office/officeart/2005/8/layout/orgChart1"/>
    <dgm:cxn modelId="{E3942CE4-649C-4007-9C40-231FB4ED82B7}" type="presParOf" srcId="{DCB63328-0686-4A22-9742-7F2B5BAFB31A}" destId="{54DC2666-C5CD-4ED3-91F6-034356DACF28}" srcOrd="9" destOrd="0" presId="urn:microsoft.com/office/officeart/2005/8/layout/orgChart1"/>
    <dgm:cxn modelId="{8AA8E687-D0F0-4044-9E27-92BDFC264E1C}" type="presParOf" srcId="{54DC2666-C5CD-4ED3-91F6-034356DACF28}" destId="{2F065EA8-9CDE-4EB0-BF02-6034F80CBEE0}" srcOrd="0" destOrd="0" presId="urn:microsoft.com/office/officeart/2005/8/layout/orgChart1"/>
    <dgm:cxn modelId="{E2446CA0-0A4F-426E-B12A-F571D698A170}" type="presParOf" srcId="{2F065EA8-9CDE-4EB0-BF02-6034F80CBEE0}" destId="{D57675DC-7212-4FAD-86C6-FBC2FF07ED16}" srcOrd="0" destOrd="0" presId="urn:microsoft.com/office/officeart/2005/8/layout/orgChart1"/>
    <dgm:cxn modelId="{5ACA52D9-15DB-46B2-A9D0-954D6F4FB2E4}" type="presParOf" srcId="{2F065EA8-9CDE-4EB0-BF02-6034F80CBEE0}" destId="{66AC623D-8015-4493-9981-0580A005F4DC}" srcOrd="1" destOrd="0" presId="urn:microsoft.com/office/officeart/2005/8/layout/orgChart1"/>
    <dgm:cxn modelId="{A0C34171-79DE-4891-9C3A-3FD1BA5E93B2}" type="presParOf" srcId="{54DC2666-C5CD-4ED3-91F6-034356DACF28}" destId="{C4F9216E-8EBE-4191-9368-C69331095677}" srcOrd="1" destOrd="0" presId="urn:microsoft.com/office/officeart/2005/8/layout/orgChart1"/>
    <dgm:cxn modelId="{270BDEFF-18BA-418E-88B4-06B47AF62073}" type="presParOf" srcId="{54DC2666-C5CD-4ED3-91F6-034356DACF28}" destId="{9A1AE516-6DE8-40D3-9DF8-9BCDBFEBAC93}" srcOrd="2" destOrd="0" presId="urn:microsoft.com/office/officeart/2005/8/layout/orgChart1"/>
    <dgm:cxn modelId="{301BE89D-52E5-4C54-9817-5B28A600609E}" type="presParOf" srcId="{4DB59D5C-1B6B-49E9-9800-65B1E9109356}" destId="{39A672C0-322F-486E-8178-68851F18CD8F}" srcOrd="2" destOrd="0" presId="urn:microsoft.com/office/officeart/2005/8/layout/orgChart1"/>
    <dgm:cxn modelId="{916BE3B0-C516-4437-8F56-855FDCACF99D}" type="presParOf" srcId="{780E0D01-A5C3-47F1-BEC7-47E3343626A5}" destId="{F7CD1DFF-0002-4B50-B764-7667967EC0A9}" srcOrd="4" destOrd="0" presId="urn:microsoft.com/office/officeart/2005/8/layout/orgChart1"/>
    <dgm:cxn modelId="{700AEFA1-CA7D-4C48-B418-C80E20B93336}" type="presParOf" srcId="{780E0D01-A5C3-47F1-BEC7-47E3343626A5}" destId="{5C6DB128-C136-4763-9F60-55CC37F98FEA}" srcOrd="5" destOrd="0" presId="urn:microsoft.com/office/officeart/2005/8/layout/orgChart1"/>
    <dgm:cxn modelId="{47772934-3E08-4FE3-9DCB-A760C95350DD}" type="presParOf" srcId="{5C6DB128-C136-4763-9F60-55CC37F98FEA}" destId="{D22F8CE5-D2F8-4BC0-B426-C0A7F5EC3849}" srcOrd="0" destOrd="0" presId="urn:microsoft.com/office/officeart/2005/8/layout/orgChart1"/>
    <dgm:cxn modelId="{CD6B1E06-B7D7-4BD7-8645-6D5B3A102ECE}" type="presParOf" srcId="{D22F8CE5-D2F8-4BC0-B426-C0A7F5EC3849}" destId="{4C35228B-B95F-4B35-B246-88448AF2D6AE}" srcOrd="0" destOrd="0" presId="urn:microsoft.com/office/officeart/2005/8/layout/orgChart1"/>
    <dgm:cxn modelId="{365E67FF-E56C-4FC7-8709-EBF3D582DB68}" type="presParOf" srcId="{D22F8CE5-D2F8-4BC0-B426-C0A7F5EC3849}" destId="{B6A61AFB-C492-488E-8F94-4F62CDCA85E7}" srcOrd="1" destOrd="0" presId="urn:microsoft.com/office/officeart/2005/8/layout/orgChart1"/>
    <dgm:cxn modelId="{C644EFB9-8B6C-443B-B951-CB4C0AC445A0}" type="presParOf" srcId="{5C6DB128-C136-4763-9F60-55CC37F98FEA}" destId="{01FB0F38-1BE6-4986-A238-3B4DAF4F5AA4}" srcOrd="1" destOrd="0" presId="urn:microsoft.com/office/officeart/2005/8/layout/orgChart1"/>
    <dgm:cxn modelId="{19626E1E-0510-4554-8836-69B940C4750B}" type="presParOf" srcId="{01FB0F38-1BE6-4986-A238-3B4DAF4F5AA4}" destId="{A089BD12-BFF8-4318-B2C1-097780EDE202}" srcOrd="0" destOrd="0" presId="urn:microsoft.com/office/officeart/2005/8/layout/orgChart1"/>
    <dgm:cxn modelId="{541B4AF2-1F10-4183-9EEB-B6E368435065}" type="presParOf" srcId="{01FB0F38-1BE6-4986-A238-3B4DAF4F5AA4}" destId="{AA10999B-FA7B-445C-8844-DF852D861A9A}" srcOrd="1" destOrd="0" presId="urn:microsoft.com/office/officeart/2005/8/layout/orgChart1"/>
    <dgm:cxn modelId="{EBC89AB2-3AB5-4A20-909F-C633474544EE}" type="presParOf" srcId="{AA10999B-FA7B-445C-8844-DF852D861A9A}" destId="{633A1F3A-539F-4A35-A0C7-787A13751AAE}" srcOrd="0" destOrd="0" presId="urn:microsoft.com/office/officeart/2005/8/layout/orgChart1"/>
    <dgm:cxn modelId="{336D30CA-E788-4855-8964-445EF69DA144}" type="presParOf" srcId="{633A1F3A-539F-4A35-A0C7-787A13751AAE}" destId="{66844D99-9CB4-477D-BC9E-D9F8109131F6}" srcOrd="0" destOrd="0" presId="urn:microsoft.com/office/officeart/2005/8/layout/orgChart1"/>
    <dgm:cxn modelId="{5B84042E-9656-46C5-AD93-B1828552D5BE}" type="presParOf" srcId="{633A1F3A-539F-4A35-A0C7-787A13751AAE}" destId="{7DC2D231-64E6-4AAA-B391-B6EEC39546A0}" srcOrd="1" destOrd="0" presId="urn:microsoft.com/office/officeart/2005/8/layout/orgChart1"/>
    <dgm:cxn modelId="{814418C5-17FF-4F88-A323-E58C39B32EB8}" type="presParOf" srcId="{AA10999B-FA7B-445C-8844-DF852D861A9A}" destId="{F0959532-B4A0-461E-993C-3C9F630156CE}" srcOrd="1" destOrd="0" presId="urn:microsoft.com/office/officeart/2005/8/layout/orgChart1"/>
    <dgm:cxn modelId="{27D68541-23CD-494F-9460-A9098E9CEC4D}" type="presParOf" srcId="{AA10999B-FA7B-445C-8844-DF852D861A9A}" destId="{4E9636E8-6072-4829-908D-0CDE58152308}" srcOrd="2" destOrd="0" presId="urn:microsoft.com/office/officeart/2005/8/layout/orgChart1"/>
    <dgm:cxn modelId="{985C2CB8-CDB7-4B52-8D4C-6F53294B1D17}" type="presParOf" srcId="{01FB0F38-1BE6-4986-A238-3B4DAF4F5AA4}" destId="{EA1DC59F-1CF4-434C-97C7-C9EA3114BCF4}" srcOrd="2" destOrd="0" presId="urn:microsoft.com/office/officeart/2005/8/layout/orgChart1"/>
    <dgm:cxn modelId="{774A17CF-117B-4D75-B0A8-2C780BB336C1}" type="presParOf" srcId="{01FB0F38-1BE6-4986-A238-3B4DAF4F5AA4}" destId="{AC540D82-D0F2-4CD9-B84B-A7B95B64D530}" srcOrd="3" destOrd="0" presId="urn:microsoft.com/office/officeart/2005/8/layout/orgChart1"/>
    <dgm:cxn modelId="{74AEE023-0092-4413-B8EF-7D8E6026CA16}" type="presParOf" srcId="{AC540D82-D0F2-4CD9-B84B-A7B95B64D530}" destId="{23924002-B00A-42D3-9FAF-DFB724F4AFD4}" srcOrd="0" destOrd="0" presId="urn:microsoft.com/office/officeart/2005/8/layout/orgChart1"/>
    <dgm:cxn modelId="{7088DF7F-3963-47E7-B30A-01C25461EB46}" type="presParOf" srcId="{23924002-B00A-42D3-9FAF-DFB724F4AFD4}" destId="{B9E179B5-4AFD-4BAC-A68B-10C033970704}" srcOrd="0" destOrd="0" presId="urn:microsoft.com/office/officeart/2005/8/layout/orgChart1"/>
    <dgm:cxn modelId="{F8399EB7-9A6B-4DC2-90B8-FAE1BF315A5C}" type="presParOf" srcId="{23924002-B00A-42D3-9FAF-DFB724F4AFD4}" destId="{A97A2250-7A54-4F38-BE93-B3A28255A5C1}" srcOrd="1" destOrd="0" presId="urn:microsoft.com/office/officeart/2005/8/layout/orgChart1"/>
    <dgm:cxn modelId="{68333C45-0A58-45F5-8157-299239D00354}" type="presParOf" srcId="{AC540D82-D0F2-4CD9-B84B-A7B95B64D530}" destId="{912485A9-595B-4E91-A241-0769E6A0494D}" srcOrd="1" destOrd="0" presId="urn:microsoft.com/office/officeart/2005/8/layout/orgChart1"/>
    <dgm:cxn modelId="{DB825EF5-1054-42F7-B928-A9770F682496}" type="presParOf" srcId="{AC540D82-D0F2-4CD9-B84B-A7B95B64D530}" destId="{81D50EC6-2DDA-4B91-88F2-0E850150E29C}" srcOrd="2" destOrd="0" presId="urn:microsoft.com/office/officeart/2005/8/layout/orgChart1"/>
    <dgm:cxn modelId="{AC4920C3-72C7-4324-8BCC-6EAD90532440}" type="presParOf" srcId="{01FB0F38-1BE6-4986-A238-3B4DAF4F5AA4}" destId="{E81A3A43-3EFE-4C07-AC07-666C267F4396}" srcOrd="4" destOrd="0" presId="urn:microsoft.com/office/officeart/2005/8/layout/orgChart1"/>
    <dgm:cxn modelId="{BD7B0492-199B-4EE2-AA45-FC9902916C4C}" type="presParOf" srcId="{01FB0F38-1BE6-4986-A238-3B4DAF4F5AA4}" destId="{0E90D2CD-7975-4E04-A338-72F6E0E543CB}" srcOrd="5" destOrd="0" presId="urn:microsoft.com/office/officeart/2005/8/layout/orgChart1"/>
    <dgm:cxn modelId="{B61826B9-31CE-4B8A-8106-66F87A1F02D3}" type="presParOf" srcId="{0E90D2CD-7975-4E04-A338-72F6E0E543CB}" destId="{D0AFBEFA-4E4D-4664-AF16-2457A323D0D3}" srcOrd="0" destOrd="0" presId="urn:microsoft.com/office/officeart/2005/8/layout/orgChart1"/>
    <dgm:cxn modelId="{4468A714-276C-427D-B85F-695698733BD9}" type="presParOf" srcId="{D0AFBEFA-4E4D-4664-AF16-2457A323D0D3}" destId="{DE9A6D6E-5153-4BAD-8BA9-50062A2BC8A2}" srcOrd="0" destOrd="0" presId="urn:microsoft.com/office/officeart/2005/8/layout/orgChart1"/>
    <dgm:cxn modelId="{75DBDAC0-AC60-4C2F-A7D8-58E3A5DFDAE3}" type="presParOf" srcId="{D0AFBEFA-4E4D-4664-AF16-2457A323D0D3}" destId="{C045CEB4-53B7-476E-8F8E-F0ACE86AA52D}" srcOrd="1" destOrd="0" presId="urn:microsoft.com/office/officeart/2005/8/layout/orgChart1"/>
    <dgm:cxn modelId="{F48323A1-7372-4EF5-8682-D329BD4A5C05}" type="presParOf" srcId="{0E90D2CD-7975-4E04-A338-72F6E0E543CB}" destId="{B061EAF8-2008-4135-BE5F-30858C03ED4C}" srcOrd="1" destOrd="0" presId="urn:microsoft.com/office/officeart/2005/8/layout/orgChart1"/>
    <dgm:cxn modelId="{7A69FA7B-9462-4305-B20D-7217435862C2}" type="presParOf" srcId="{0E90D2CD-7975-4E04-A338-72F6E0E543CB}" destId="{B39EE969-9058-41DB-A1E5-FD73E4FB058C}" srcOrd="2" destOrd="0" presId="urn:microsoft.com/office/officeart/2005/8/layout/orgChart1"/>
    <dgm:cxn modelId="{BB7BA976-A748-4FA6-BFEC-DBB6FDAA7E7D}" type="presParOf" srcId="{01FB0F38-1BE6-4986-A238-3B4DAF4F5AA4}" destId="{9E348869-F4D0-4B5F-92E6-50BC28A8CBAC}" srcOrd="6" destOrd="0" presId="urn:microsoft.com/office/officeart/2005/8/layout/orgChart1"/>
    <dgm:cxn modelId="{1A81733A-0476-405C-8CD4-0EA426B31B8C}" type="presParOf" srcId="{01FB0F38-1BE6-4986-A238-3B4DAF4F5AA4}" destId="{DEFE31C5-EBC7-4A6B-9A4A-C281EC2AEF7D}" srcOrd="7" destOrd="0" presId="urn:microsoft.com/office/officeart/2005/8/layout/orgChart1"/>
    <dgm:cxn modelId="{6DE2EBE7-6CB3-4635-902E-8B1DDD04184C}" type="presParOf" srcId="{DEFE31C5-EBC7-4A6B-9A4A-C281EC2AEF7D}" destId="{D038ED12-D646-4175-8908-AE7AF81F51A3}" srcOrd="0" destOrd="0" presId="urn:microsoft.com/office/officeart/2005/8/layout/orgChart1"/>
    <dgm:cxn modelId="{E93B7200-1BBD-45D5-B78E-38D0B61FD7E4}" type="presParOf" srcId="{D038ED12-D646-4175-8908-AE7AF81F51A3}" destId="{1592676C-C851-4F9E-A251-C45C34F3D02E}" srcOrd="0" destOrd="0" presId="urn:microsoft.com/office/officeart/2005/8/layout/orgChart1"/>
    <dgm:cxn modelId="{71219D60-8E89-4222-980E-4D3AC3B6DCD9}" type="presParOf" srcId="{D038ED12-D646-4175-8908-AE7AF81F51A3}" destId="{21984F88-B555-457F-857C-FE8D70917B7E}" srcOrd="1" destOrd="0" presId="urn:microsoft.com/office/officeart/2005/8/layout/orgChart1"/>
    <dgm:cxn modelId="{70D8D406-E5F3-4496-9F08-5FD22997B54E}" type="presParOf" srcId="{DEFE31C5-EBC7-4A6B-9A4A-C281EC2AEF7D}" destId="{7457F6F0-CAFE-48D1-B8B8-05A2F87F8288}" srcOrd="1" destOrd="0" presId="urn:microsoft.com/office/officeart/2005/8/layout/orgChart1"/>
    <dgm:cxn modelId="{E6C894B2-F52E-4179-8C78-21FCFD8AC4D5}" type="presParOf" srcId="{DEFE31C5-EBC7-4A6B-9A4A-C281EC2AEF7D}" destId="{5BCC3B9A-187F-480E-AF88-15640E84636B}" srcOrd="2" destOrd="0" presId="urn:microsoft.com/office/officeart/2005/8/layout/orgChart1"/>
    <dgm:cxn modelId="{C9A6BAD2-02B0-4370-B56C-33CF8C7F48D2}" type="presParOf" srcId="{01FB0F38-1BE6-4986-A238-3B4DAF4F5AA4}" destId="{6EA0C41E-4871-4EE2-BEA2-F44A9D53DDE7}" srcOrd="8" destOrd="0" presId="urn:microsoft.com/office/officeart/2005/8/layout/orgChart1"/>
    <dgm:cxn modelId="{7A614D9B-6D21-4FE6-AFBA-ED2921A9FF45}" type="presParOf" srcId="{01FB0F38-1BE6-4986-A238-3B4DAF4F5AA4}" destId="{5A23D39C-CE90-4AE9-9B7F-80A20C33C3F6}" srcOrd="9" destOrd="0" presId="urn:microsoft.com/office/officeart/2005/8/layout/orgChart1"/>
    <dgm:cxn modelId="{BC9028A8-BF64-4C4D-A333-870C34637000}" type="presParOf" srcId="{5A23D39C-CE90-4AE9-9B7F-80A20C33C3F6}" destId="{10B2AFC8-C03F-440D-A0E0-88E29BDB6739}" srcOrd="0" destOrd="0" presId="urn:microsoft.com/office/officeart/2005/8/layout/orgChart1"/>
    <dgm:cxn modelId="{D444E7BE-6E9F-4E2A-923E-4AC96BC58CFA}" type="presParOf" srcId="{10B2AFC8-C03F-440D-A0E0-88E29BDB6739}" destId="{AB7F72F2-3708-4174-9565-7A091C4DC8D0}" srcOrd="0" destOrd="0" presId="urn:microsoft.com/office/officeart/2005/8/layout/orgChart1"/>
    <dgm:cxn modelId="{707F26EF-FFF1-4984-AC8A-459895A462A4}" type="presParOf" srcId="{10B2AFC8-C03F-440D-A0E0-88E29BDB6739}" destId="{BE3431E9-ABCC-458B-BBD1-4EB4C826DB01}" srcOrd="1" destOrd="0" presId="urn:microsoft.com/office/officeart/2005/8/layout/orgChart1"/>
    <dgm:cxn modelId="{C2E841BE-2773-40D3-8F95-EC5771C451D9}" type="presParOf" srcId="{5A23D39C-CE90-4AE9-9B7F-80A20C33C3F6}" destId="{9A68FD58-6EC0-4A7C-B8C2-37D12EE24FA1}" srcOrd="1" destOrd="0" presId="urn:microsoft.com/office/officeart/2005/8/layout/orgChart1"/>
    <dgm:cxn modelId="{A84759E8-0C1D-492A-AAA3-5EE951B67785}" type="presParOf" srcId="{5A23D39C-CE90-4AE9-9B7F-80A20C33C3F6}" destId="{1F5AC33B-B1D0-4907-AAA6-FA63F3E051B6}" srcOrd="2" destOrd="0" presId="urn:microsoft.com/office/officeart/2005/8/layout/orgChart1"/>
    <dgm:cxn modelId="{7AAB20B8-797A-4A77-875F-40160D2FDFF5}" type="presParOf" srcId="{5C6DB128-C136-4763-9F60-55CC37F98FEA}" destId="{4F41110E-3202-43C6-AE97-53226AF633C8}" srcOrd="2" destOrd="0" presId="urn:microsoft.com/office/officeart/2005/8/layout/orgChart1"/>
    <dgm:cxn modelId="{F796B046-3BF0-45EA-8F25-ABD73C463D4D}" type="presParOf" srcId="{F78C640A-6BC3-42D9-A911-A0D3E005D831}" destId="{44024BF6-1AA4-45DE-9A0C-53DBFCBF05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890AB-D860-4CD0-9C03-16C20A1A4E6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E9A6B-B354-4099-A2D4-DB1543B49539}">
      <dgm:prSet phldrT="[Text]" custT="1"/>
      <dgm:spPr/>
      <dgm:t>
        <a:bodyPr/>
        <a:lstStyle/>
        <a:p>
          <a:r>
            <a:rPr lang="ru-RU" sz="2000" dirty="0" smtClean="0"/>
            <a:t>Обучение это не запоминание информации, а развитие собственного мышления и индивидуальности</a:t>
          </a:r>
          <a:endParaRPr lang="en-US" sz="2000" dirty="0"/>
        </a:p>
      </dgm:t>
    </dgm:pt>
    <dgm:pt modelId="{EA58A279-35ED-4E61-A039-6836C50EA8E2}" type="parTrans" cxnId="{BE90771E-18B1-4055-A3A2-79390A94E5C6}">
      <dgm:prSet/>
      <dgm:spPr/>
      <dgm:t>
        <a:bodyPr/>
        <a:lstStyle/>
        <a:p>
          <a:endParaRPr lang="en-US" sz="2000"/>
        </a:p>
      </dgm:t>
    </dgm:pt>
    <dgm:pt modelId="{9C9047F9-8341-4BE8-BBCD-C7FEEC9A4348}" type="sibTrans" cxnId="{BE90771E-18B1-4055-A3A2-79390A94E5C6}">
      <dgm:prSet/>
      <dgm:spPr/>
      <dgm:t>
        <a:bodyPr/>
        <a:lstStyle/>
        <a:p>
          <a:endParaRPr lang="en-US" sz="2000"/>
        </a:p>
      </dgm:t>
    </dgm:pt>
    <dgm:pt modelId="{9F97B769-B186-44E9-9D35-0F822E9C5701}">
      <dgm:prSet phldrT="[Text]" custT="1"/>
      <dgm:spPr/>
      <dgm:t>
        <a:bodyPr/>
        <a:lstStyle/>
        <a:p>
          <a:r>
            <a:rPr lang="ru-RU" sz="1600" dirty="0" smtClean="0"/>
            <a:t>У каждого человека свой темп обучения и свой фильтр восприятия</a:t>
          </a:r>
          <a:endParaRPr lang="en-US" sz="1600" dirty="0"/>
        </a:p>
      </dgm:t>
    </dgm:pt>
    <dgm:pt modelId="{48BA4879-7FE0-48DA-884E-642808A47DB0}" type="parTrans" cxnId="{AA0713A9-0802-4B95-BAE9-34A8779CE709}">
      <dgm:prSet/>
      <dgm:spPr/>
      <dgm:t>
        <a:bodyPr/>
        <a:lstStyle/>
        <a:p>
          <a:endParaRPr lang="en-US" sz="2000"/>
        </a:p>
      </dgm:t>
    </dgm:pt>
    <dgm:pt modelId="{56B58D15-D8CA-4838-89BF-501612266734}" type="sibTrans" cxnId="{AA0713A9-0802-4B95-BAE9-34A8779CE709}">
      <dgm:prSet/>
      <dgm:spPr/>
      <dgm:t>
        <a:bodyPr/>
        <a:lstStyle/>
        <a:p>
          <a:endParaRPr lang="en-US" sz="2000"/>
        </a:p>
      </dgm:t>
    </dgm:pt>
    <dgm:pt modelId="{086757E1-3363-4ACD-BB50-7B2475286C92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ru-RU" sz="2000" dirty="0" smtClean="0"/>
            <a:t>Эффективное обучение на основе открытого сознания и выключенной самооценки</a:t>
          </a:r>
          <a:endParaRPr lang="en-US" sz="2000" dirty="0"/>
        </a:p>
      </dgm:t>
    </dgm:pt>
    <dgm:pt modelId="{3123204D-1446-41C3-AE64-ACE7C685EA22}" type="parTrans" cxnId="{A7C01073-2D41-49E7-9419-45FBAF604577}">
      <dgm:prSet/>
      <dgm:spPr/>
      <dgm:t>
        <a:bodyPr/>
        <a:lstStyle/>
        <a:p>
          <a:endParaRPr lang="en-US" sz="2000"/>
        </a:p>
      </dgm:t>
    </dgm:pt>
    <dgm:pt modelId="{5DA6EB5D-07B8-447E-9587-D2A70117B9EB}" type="sibTrans" cxnId="{A7C01073-2D41-49E7-9419-45FBAF604577}">
      <dgm:prSet/>
      <dgm:spPr/>
      <dgm:t>
        <a:bodyPr/>
        <a:lstStyle/>
        <a:p>
          <a:endParaRPr lang="en-US" sz="2000"/>
        </a:p>
      </dgm:t>
    </dgm:pt>
    <dgm:pt modelId="{35382DE0-AB87-441B-8B1E-4499368C690C}">
      <dgm:prSet phldrT="[Text]" custT="1"/>
      <dgm:spPr/>
      <dgm:t>
        <a:bodyPr/>
        <a:lstStyle/>
        <a:p>
          <a:pPr>
            <a:spcAft>
              <a:spcPct val="15000"/>
            </a:spcAft>
          </a:pPr>
          <a:r>
            <a:rPr lang="ru-RU" sz="1600" dirty="0" smtClean="0">
              <a:solidFill>
                <a:srgbClr val="C00000"/>
              </a:solidFill>
            </a:rPr>
            <a:t>Переживания снижают эффективность обучения в разы</a:t>
          </a:r>
          <a:endParaRPr lang="en-US" sz="1600" dirty="0">
            <a:solidFill>
              <a:srgbClr val="C00000"/>
            </a:solidFill>
          </a:endParaRPr>
        </a:p>
      </dgm:t>
    </dgm:pt>
    <dgm:pt modelId="{7D54D1CC-68C1-47D1-A43F-C39DE6F2B58C}" type="parTrans" cxnId="{B6A4035E-CF77-4907-BC09-88D40871FF56}">
      <dgm:prSet/>
      <dgm:spPr/>
      <dgm:t>
        <a:bodyPr/>
        <a:lstStyle/>
        <a:p>
          <a:endParaRPr lang="en-US" sz="2000"/>
        </a:p>
      </dgm:t>
    </dgm:pt>
    <dgm:pt modelId="{1B5379EA-F69E-44CC-BACD-CA1112086EEF}" type="sibTrans" cxnId="{B6A4035E-CF77-4907-BC09-88D40871FF56}">
      <dgm:prSet/>
      <dgm:spPr/>
      <dgm:t>
        <a:bodyPr/>
        <a:lstStyle/>
        <a:p>
          <a:endParaRPr lang="en-US" sz="2000"/>
        </a:p>
      </dgm:t>
    </dgm:pt>
    <dgm:pt modelId="{13AEF612-1A8C-42E6-96D9-23E73D5A43AF}">
      <dgm:prSet phldrT="[Text]" custT="1"/>
      <dgm:spPr/>
      <dgm:t>
        <a:bodyPr/>
        <a:lstStyle/>
        <a:p>
          <a:pPr>
            <a:spcAft>
              <a:spcPct val="15000"/>
            </a:spcAft>
          </a:pPr>
          <a:r>
            <a:rPr lang="ru-RU" sz="1600" dirty="0" smtClean="0">
              <a:solidFill>
                <a:schemeClr val="accent6">
                  <a:lumMod val="50000"/>
                </a:schemeClr>
              </a:solidFill>
            </a:rPr>
            <a:t>Поддержка со стороны команды и тренера</a:t>
          </a:r>
          <a:endParaRPr lang="en-US" sz="1600" dirty="0">
            <a:solidFill>
              <a:schemeClr val="accent6">
                <a:lumMod val="50000"/>
              </a:schemeClr>
            </a:solidFill>
          </a:endParaRPr>
        </a:p>
      </dgm:t>
    </dgm:pt>
    <dgm:pt modelId="{3C4C2B10-791C-416F-A9C1-9CB16D03ADFD}" type="parTrans" cxnId="{44FA4BD4-69CC-4A5B-AAFF-B658AA3D0C9A}">
      <dgm:prSet/>
      <dgm:spPr/>
      <dgm:t>
        <a:bodyPr/>
        <a:lstStyle/>
        <a:p>
          <a:endParaRPr lang="en-US" sz="2000"/>
        </a:p>
      </dgm:t>
    </dgm:pt>
    <dgm:pt modelId="{C6F5DBD8-76B7-4B9B-8EC6-456F87B28357}" type="sibTrans" cxnId="{44FA4BD4-69CC-4A5B-AAFF-B658AA3D0C9A}">
      <dgm:prSet/>
      <dgm:spPr/>
      <dgm:t>
        <a:bodyPr/>
        <a:lstStyle/>
        <a:p>
          <a:endParaRPr lang="en-US" sz="2000"/>
        </a:p>
      </dgm:t>
    </dgm:pt>
    <dgm:pt modelId="{771E1330-0A7A-42E1-8BE6-C505A1D71979}">
      <dgm:prSet phldrT="[Text]" custT="1"/>
      <dgm:spPr/>
      <dgm:t>
        <a:bodyPr/>
        <a:lstStyle/>
        <a:p>
          <a:pPr>
            <a:spcAft>
              <a:spcPct val="35000"/>
            </a:spcAft>
          </a:pPr>
          <a:r>
            <a:rPr lang="ru-RU" sz="2000" dirty="0" smtClean="0"/>
            <a:t>Делаем задачи и обсуждаем варианты решений - техника и инструменты осваиваются </a:t>
          </a:r>
          <a:r>
            <a:rPr lang="ru-RU" sz="2000" b="1" dirty="0" smtClean="0"/>
            <a:t>естественным </a:t>
          </a:r>
          <a:r>
            <a:rPr lang="ru-RU" sz="2000" dirty="0" smtClean="0"/>
            <a:t>образом</a:t>
          </a:r>
          <a:endParaRPr lang="en-US" sz="2000" dirty="0"/>
        </a:p>
      </dgm:t>
    </dgm:pt>
    <dgm:pt modelId="{A005F519-66E8-46BD-BBB4-5A8561957BD8}" type="parTrans" cxnId="{87042DE8-D3E0-44DC-89F8-CE4802F186E4}">
      <dgm:prSet/>
      <dgm:spPr/>
      <dgm:t>
        <a:bodyPr/>
        <a:lstStyle/>
        <a:p>
          <a:endParaRPr lang="en-US" sz="2000"/>
        </a:p>
      </dgm:t>
    </dgm:pt>
    <dgm:pt modelId="{1299C9CE-836F-4958-8C4C-300DA8EFAD33}" type="sibTrans" cxnId="{87042DE8-D3E0-44DC-89F8-CE4802F186E4}">
      <dgm:prSet/>
      <dgm:spPr/>
      <dgm:t>
        <a:bodyPr/>
        <a:lstStyle/>
        <a:p>
          <a:endParaRPr lang="en-US" sz="2000"/>
        </a:p>
      </dgm:t>
    </dgm:pt>
    <dgm:pt modelId="{9E50CBC6-784B-4D66-BC81-09EC1A60563F}">
      <dgm:prSet phldrT="[Text]" custT="1"/>
      <dgm:spPr/>
      <dgm:t>
        <a:bodyPr/>
        <a:lstStyle/>
        <a:p>
          <a:r>
            <a:rPr lang="ru-RU" sz="2000" dirty="0" smtClean="0"/>
            <a:t>Синтаксис ничто – данные и логика все!</a:t>
          </a:r>
          <a:endParaRPr lang="en-US" sz="2000" dirty="0"/>
        </a:p>
      </dgm:t>
    </dgm:pt>
    <dgm:pt modelId="{78FC63E5-FD88-4384-8CA5-51A390AD70DF}" type="parTrans" cxnId="{133FA2C5-05CB-4C29-BDD8-76BBA4F8E85E}">
      <dgm:prSet/>
      <dgm:spPr/>
      <dgm:t>
        <a:bodyPr/>
        <a:lstStyle/>
        <a:p>
          <a:endParaRPr lang="en-US" sz="2000"/>
        </a:p>
      </dgm:t>
    </dgm:pt>
    <dgm:pt modelId="{E8447C82-E611-4236-B834-6995057E23D7}" type="sibTrans" cxnId="{133FA2C5-05CB-4C29-BDD8-76BBA4F8E85E}">
      <dgm:prSet/>
      <dgm:spPr/>
      <dgm:t>
        <a:bodyPr/>
        <a:lstStyle/>
        <a:p>
          <a:endParaRPr lang="en-US" sz="2000"/>
        </a:p>
      </dgm:t>
    </dgm:pt>
    <dgm:pt modelId="{58999095-66EC-465A-91C3-20574AED64AC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ru-RU" sz="1600" dirty="0" smtClean="0"/>
            <a:t>Учимся анализировать данные и решать задачи, а не писать </a:t>
          </a:r>
          <a:r>
            <a:rPr lang="en-US" sz="1600" dirty="0" smtClean="0"/>
            <a:t>SQL</a:t>
          </a:r>
          <a:endParaRPr lang="en-US" sz="1600" dirty="0"/>
        </a:p>
      </dgm:t>
    </dgm:pt>
    <dgm:pt modelId="{A5BB526B-83FD-4B2A-97C3-FD3C417F7239}" type="parTrans" cxnId="{9F666203-82F0-43C1-87A1-393983873F2E}">
      <dgm:prSet/>
      <dgm:spPr/>
      <dgm:t>
        <a:bodyPr/>
        <a:lstStyle/>
        <a:p>
          <a:endParaRPr lang="en-US" sz="2000"/>
        </a:p>
      </dgm:t>
    </dgm:pt>
    <dgm:pt modelId="{E374CC7D-327F-47B0-89E2-C211AA832F71}" type="sibTrans" cxnId="{9F666203-82F0-43C1-87A1-393983873F2E}">
      <dgm:prSet/>
      <dgm:spPr/>
      <dgm:t>
        <a:bodyPr/>
        <a:lstStyle/>
        <a:p>
          <a:endParaRPr lang="en-US" sz="2000"/>
        </a:p>
      </dgm:t>
    </dgm:pt>
    <dgm:pt modelId="{FD25A4C4-98EF-426F-BB6C-C56149447758}">
      <dgm:prSet phldrT="[Text]" custT="1"/>
      <dgm:spPr/>
      <dgm:t>
        <a:bodyPr/>
        <a:lstStyle/>
        <a:p>
          <a:r>
            <a:rPr lang="ru-RU" sz="2000" dirty="0" smtClean="0"/>
            <a:t>Управляйте собственным профессиональным развитием</a:t>
          </a:r>
          <a:endParaRPr lang="en-US" sz="2000" dirty="0"/>
        </a:p>
      </dgm:t>
    </dgm:pt>
    <dgm:pt modelId="{7AAA953E-442D-4739-9A7F-1319FA482975}" type="parTrans" cxnId="{4AB16DE1-62E0-46A3-9F84-9BBC42C36BC4}">
      <dgm:prSet/>
      <dgm:spPr/>
      <dgm:t>
        <a:bodyPr/>
        <a:lstStyle/>
        <a:p>
          <a:endParaRPr lang="en-US" sz="2000"/>
        </a:p>
      </dgm:t>
    </dgm:pt>
    <dgm:pt modelId="{6C3BCC7D-6B14-4B64-B3AF-E5121C76FB86}" type="sibTrans" cxnId="{4AB16DE1-62E0-46A3-9F84-9BBC42C36BC4}">
      <dgm:prSet/>
      <dgm:spPr/>
      <dgm:t>
        <a:bodyPr/>
        <a:lstStyle/>
        <a:p>
          <a:endParaRPr lang="en-US" sz="2000"/>
        </a:p>
      </dgm:t>
    </dgm:pt>
    <dgm:pt modelId="{F6839E73-9BF2-478B-857C-3FA23A73E1BB}">
      <dgm:prSet phldrT="[Text]" custT="1"/>
      <dgm:spPr/>
      <dgm:t>
        <a:bodyPr/>
        <a:lstStyle/>
        <a:p>
          <a:r>
            <a:rPr lang="en-US" sz="1600" dirty="0" smtClean="0"/>
            <a:t>SQL </a:t>
          </a:r>
          <a:r>
            <a:rPr lang="ru-RU" sz="1600" dirty="0" smtClean="0"/>
            <a:t>это формальный язык общения с информационной системой, смысл заключается не в инструкциях и операторах, а в задачах</a:t>
          </a:r>
          <a:endParaRPr lang="en-US" sz="1600" dirty="0"/>
        </a:p>
      </dgm:t>
    </dgm:pt>
    <dgm:pt modelId="{5C137E6D-C93F-42A1-8F1C-389BDA919006}" type="parTrans" cxnId="{36D0D4E5-DBD2-46C6-A20A-5DD6B6FD207C}">
      <dgm:prSet/>
      <dgm:spPr/>
      <dgm:t>
        <a:bodyPr/>
        <a:lstStyle/>
        <a:p>
          <a:endParaRPr lang="en-US" sz="2000"/>
        </a:p>
      </dgm:t>
    </dgm:pt>
    <dgm:pt modelId="{2517CD32-96F8-4A68-934C-580026448982}" type="sibTrans" cxnId="{36D0D4E5-DBD2-46C6-A20A-5DD6B6FD207C}">
      <dgm:prSet/>
      <dgm:spPr/>
      <dgm:t>
        <a:bodyPr/>
        <a:lstStyle/>
        <a:p>
          <a:endParaRPr lang="en-US" sz="2000"/>
        </a:p>
      </dgm:t>
    </dgm:pt>
    <dgm:pt modelId="{225F864F-E12E-4842-8627-0CD561AD4A2B}">
      <dgm:prSet phldrT="[Text]" custT="1"/>
      <dgm:spPr/>
      <dgm:t>
        <a:bodyPr/>
        <a:lstStyle/>
        <a:p>
          <a:r>
            <a:rPr lang="ru-RU" sz="2000" dirty="0" smtClean="0"/>
            <a:t>Ненужное знание вредит профессиональной работе</a:t>
          </a:r>
          <a:endParaRPr lang="en-US" sz="2000" dirty="0"/>
        </a:p>
      </dgm:t>
    </dgm:pt>
    <dgm:pt modelId="{C6E88224-1959-4F61-B484-75FE6D100B2F}" type="parTrans" cxnId="{FAE1C742-0177-4EC2-B687-48A13CAB08B9}">
      <dgm:prSet/>
      <dgm:spPr/>
      <dgm:t>
        <a:bodyPr/>
        <a:lstStyle/>
        <a:p>
          <a:endParaRPr lang="en-US" sz="2000"/>
        </a:p>
      </dgm:t>
    </dgm:pt>
    <dgm:pt modelId="{1D4F419B-0FFB-4605-89F1-04BB7F916F0A}" type="sibTrans" cxnId="{FAE1C742-0177-4EC2-B687-48A13CAB08B9}">
      <dgm:prSet/>
      <dgm:spPr/>
      <dgm:t>
        <a:bodyPr/>
        <a:lstStyle/>
        <a:p>
          <a:endParaRPr lang="en-US" sz="2000"/>
        </a:p>
      </dgm:t>
    </dgm:pt>
    <dgm:pt modelId="{F7D16C80-4880-49FC-BDBF-80A9372A8BEA}">
      <dgm:prSet phldrT="[Text]" custT="1"/>
      <dgm:spPr/>
      <dgm:t>
        <a:bodyPr/>
        <a:lstStyle/>
        <a:p>
          <a:r>
            <a:rPr lang="ru-RU" sz="1600" dirty="0" smtClean="0"/>
            <a:t>Обратная связь для тренера, планирование своей карьеры и профессиональные амбиции</a:t>
          </a:r>
          <a:endParaRPr lang="en-US" sz="1600" dirty="0"/>
        </a:p>
      </dgm:t>
    </dgm:pt>
    <dgm:pt modelId="{1E0DB683-95EF-428A-B42B-78608262B07C}" type="parTrans" cxnId="{798B6602-31AC-45AD-B7AE-5FF11ABFD6C2}">
      <dgm:prSet/>
      <dgm:spPr/>
      <dgm:t>
        <a:bodyPr/>
        <a:lstStyle/>
        <a:p>
          <a:endParaRPr lang="en-US" sz="2000"/>
        </a:p>
      </dgm:t>
    </dgm:pt>
    <dgm:pt modelId="{178971B4-2CD7-48F9-844E-0B3B9C0A5075}" type="sibTrans" cxnId="{798B6602-31AC-45AD-B7AE-5FF11ABFD6C2}">
      <dgm:prSet/>
      <dgm:spPr/>
      <dgm:t>
        <a:bodyPr/>
        <a:lstStyle/>
        <a:p>
          <a:endParaRPr lang="en-US" sz="2000"/>
        </a:p>
      </dgm:t>
    </dgm:pt>
    <dgm:pt modelId="{545C92DA-C5A9-404C-91BF-1047A564C4CC}">
      <dgm:prSet phldrT="[Text]" custT="1"/>
      <dgm:spPr/>
      <dgm:t>
        <a:bodyPr/>
        <a:lstStyle/>
        <a:p>
          <a:r>
            <a:rPr lang="ru-RU" sz="1600" dirty="0" smtClean="0"/>
            <a:t>Специалист «перегруженный» знаниями, но с недостаточным опытом создает слишком сложные решения, которые трудно поддерживать и развивать</a:t>
          </a:r>
          <a:endParaRPr lang="en-US" sz="1600" dirty="0"/>
        </a:p>
      </dgm:t>
    </dgm:pt>
    <dgm:pt modelId="{45799EF2-3341-4722-902D-C5324511408D}" type="parTrans" cxnId="{8B4B30D1-0A75-41A9-A9B0-6659A76F0E21}">
      <dgm:prSet/>
      <dgm:spPr/>
      <dgm:t>
        <a:bodyPr/>
        <a:lstStyle/>
        <a:p>
          <a:endParaRPr lang="en-US" sz="2000"/>
        </a:p>
      </dgm:t>
    </dgm:pt>
    <dgm:pt modelId="{1979203E-08E3-450B-8D85-FF80F9B611EA}" type="sibTrans" cxnId="{8B4B30D1-0A75-41A9-A9B0-6659A76F0E21}">
      <dgm:prSet/>
      <dgm:spPr/>
      <dgm:t>
        <a:bodyPr/>
        <a:lstStyle/>
        <a:p>
          <a:endParaRPr lang="en-US" sz="2000"/>
        </a:p>
      </dgm:t>
    </dgm:pt>
    <dgm:pt modelId="{FDAA5973-FA9C-46C4-9930-98757488E64B}">
      <dgm:prSet phldrT="[Text]" custT="1"/>
      <dgm:spPr/>
      <dgm:t>
        <a:bodyPr/>
        <a:lstStyle/>
        <a:p>
          <a:r>
            <a:rPr lang="ru-RU" sz="1600" dirty="0" smtClean="0"/>
            <a:t>Осознанное отношение к своей профессиональной деятельности </a:t>
          </a:r>
          <a:br>
            <a:rPr lang="ru-RU" sz="1600" dirty="0" smtClean="0"/>
          </a:br>
          <a:r>
            <a:rPr lang="ru-RU" sz="1600" dirty="0" smtClean="0"/>
            <a:t>(что и зачем я делаю) </a:t>
          </a:r>
          <a:endParaRPr lang="en-US" sz="1600" dirty="0"/>
        </a:p>
      </dgm:t>
    </dgm:pt>
    <dgm:pt modelId="{FD6B28CA-C54A-4B78-84C3-D8BE3EFEE549}" type="parTrans" cxnId="{1C3B9F7B-557F-4269-957B-CE90E00A7AAF}">
      <dgm:prSet/>
      <dgm:spPr/>
      <dgm:t>
        <a:bodyPr/>
        <a:lstStyle/>
        <a:p>
          <a:endParaRPr lang="en-US"/>
        </a:p>
      </dgm:t>
    </dgm:pt>
    <dgm:pt modelId="{1C5E1C6B-4D6D-4E6A-BC9E-9161BAA277B1}" type="sibTrans" cxnId="{1C3B9F7B-557F-4269-957B-CE90E00A7AAF}">
      <dgm:prSet/>
      <dgm:spPr/>
      <dgm:t>
        <a:bodyPr/>
        <a:lstStyle/>
        <a:p>
          <a:endParaRPr lang="en-US"/>
        </a:p>
      </dgm:t>
    </dgm:pt>
    <dgm:pt modelId="{08E3A61E-53DE-487F-BE30-E522976DCFB4}">
      <dgm:prSet phldrT="[Text]" custT="1"/>
      <dgm:spPr/>
      <dgm:t>
        <a:bodyPr/>
        <a:lstStyle/>
        <a:p>
          <a:r>
            <a:rPr lang="ru-RU" sz="1600" dirty="0" smtClean="0"/>
            <a:t>Опыт формируется только на проектах</a:t>
          </a:r>
          <a:endParaRPr lang="en-US" sz="1600" dirty="0"/>
        </a:p>
      </dgm:t>
    </dgm:pt>
    <dgm:pt modelId="{A55DD7EE-5C87-4413-ADA8-2A4EE61F5F3E}" type="parTrans" cxnId="{98A6EEBD-BBEB-4C58-A8D6-E8AFD270655E}">
      <dgm:prSet/>
      <dgm:spPr/>
      <dgm:t>
        <a:bodyPr/>
        <a:lstStyle/>
        <a:p>
          <a:endParaRPr lang="ru-RU"/>
        </a:p>
      </dgm:t>
    </dgm:pt>
    <dgm:pt modelId="{15C65AE7-D7B4-4F65-A5B7-660230200953}" type="sibTrans" cxnId="{98A6EEBD-BBEB-4C58-A8D6-E8AFD270655E}">
      <dgm:prSet/>
      <dgm:spPr/>
      <dgm:t>
        <a:bodyPr/>
        <a:lstStyle/>
        <a:p>
          <a:endParaRPr lang="ru-RU"/>
        </a:p>
      </dgm:t>
    </dgm:pt>
    <dgm:pt modelId="{1246E95F-505B-4AA6-8941-882F3392AD7C}">
      <dgm:prSet phldrT="[Text]" custT="1"/>
      <dgm:spPr/>
      <dgm:t>
        <a:bodyPr/>
        <a:lstStyle/>
        <a:p>
          <a:pPr>
            <a:spcAft>
              <a:spcPct val="15000"/>
            </a:spcAft>
          </a:pPr>
          <a:r>
            <a:rPr lang="ru-RU" sz="1600" dirty="0" smtClean="0"/>
            <a:t>Новые инструменты осваивают за 2 недели постоянной работы</a:t>
          </a:r>
          <a:endParaRPr lang="en-US" sz="1600" dirty="0"/>
        </a:p>
      </dgm:t>
    </dgm:pt>
    <dgm:pt modelId="{02751F0B-FD5B-4AD4-9E0C-265883B2639C}" type="parTrans" cxnId="{97EC2CE6-281D-47C1-9C4B-34564D0FF32B}">
      <dgm:prSet/>
      <dgm:spPr/>
      <dgm:t>
        <a:bodyPr/>
        <a:lstStyle/>
        <a:p>
          <a:endParaRPr lang="ru-RU"/>
        </a:p>
      </dgm:t>
    </dgm:pt>
    <dgm:pt modelId="{5173FB38-08C8-4BD2-8C0F-4D89F9A5543F}" type="sibTrans" cxnId="{97EC2CE6-281D-47C1-9C4B-34564D0FF32B}">
      <dgm:prSet/>
      <dgm:spPr/>
      <dgm:t>
        <a:bodyPr/>
        <a:lstStyle/>
        <a:p>
          <a:endParaRPr lang="ru-RU"/>
        </a:p>
      </dgm:t>
    </dgm:pt>
    <dgm:pt modelId="{B41875BA-FE90-4167-9579-B3FBDB5361FF}">
      <dgm:prSet phldrT="[Text]" custT="1"/>
      <dgm:spPr/>
      <dgm:t>
        <a:bodyPr/>
        <a:lstStyle/>
        <a:p>
          <a:pPr>
            <a:spcAft>
              <a:spcPct val="15000"/>
            </a:spcAft>
          </a:pPr>
          <a:r>
            <a:rPr lang="ru-RU" sz="1600" dirty="0" smtClean="0">
              <a:solidFill>
                <a:schemeClr val="bg1"/>
              </a:solidFill>
            </a:rPr>
            <a:t>Прошлый опыт может мешать</a:t>
          </a:r>
          <a:endParaRPr lang="en-US" sz="1600" dirty="0">
            <a:solidFill>
              <a:schemeClr val="bg1"/>
            </a:solidFill>
          </a:endParaRPr>
        </a:p>
      </dgm:t>
    </dgm:pt>
    <dgm:pt modelId="{BAF4CAA9-8948-4330-B64A-967FCF66C373}" type="parTrans" cxnId="{1E461977-D654-46E5-A7D0-2A9A43317F7B}">
      <dgm:prSet/>
      <dgm:spPr/>
      <dgm:t>
        <a:bodyPr/>
        <a:lstStyle/>
        <a:p>
          <a:endParaRPr lang="ru-RU"/>
        </a:p>
      </dgm:t>
    </dgm:pt>
    <dgm:pt modelId="{74E32CDE-73D2-428F-BC20-4182D85D189A}" type="sibTrans" cxnId="{1E461977-D654-46E5-A7D0-2A9A43317F7B}">
      <dgm:prSet/>
      <dgm:spPr/>
      <dgm:t>
        <a:bodyPr/>
        <a:lstStyle/>
        <a:p>
          <a:endParaRPr lang="ru-RU"/>
        </a:p>
      </dgm:t>
    </dgm:pt>
    <dgm:pt modelId="{DB53680D-04AA-49CD-8024-F4893A1FD299}" type="pres">
      <dgm:prSet presAssocID="{560890AB-D860-4CD0-9C03-16C20A1A4E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1E7E01-ECC7-46DE-9318-0A01EF1384AB}" type="pres">
      <dgm:prSet presAssocID="{DFDE9A6B-B354-4099-A2D4-DB1543B4953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454D3-3BB8-43C9-98B9-F92E89187EA8}" type="pres">
      <dgm:prSet presAssocID="{9C9047F9-8341-4BE8-BBCD-C7FEEC9A4348}" presName="sibTrans" presStyleCnt="0"/>
      <dgm:spPr/>
    </dgm:pt>
    <dgm:pt modelId="{A5D90E6B-0273-43EC-A73F-C5BE8AC47137}" type="pres">
      <dgm:prSet presAssocID="{086757E1-3363-4ACD-BB50-7B2475286C9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212E1-084A-4687-88AB-24770FB12711}" type="pres">
      <dgm:prSet presAssocID="{5DA6EB5D-07B8-447E-9587-D2A70117B9EB}" presName="sibTrans" presStyleCnt="0"/>
      <dgm:spPr/>
    </dgm:pt>
    <dgm:pt modelId="{9A884B11-9F14-45A2-9184-4536C63CCB99}" type="pres">
      <dgm:prSet presAssocID="{771E1330-0A7A-42E1-8BE6-C505A1D7197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76E65-5E6C-4FC0-AAA3-E832EEF44CAB}" type="pres">
      <dgm:prSet presAssocID="{1299C9CE-836F-4958-8C4C-300DA8EFAD33}" presName="sibTrans" presStyleCnt="0"/>
      <dgm:spPr/>
    </dgm:pt>
    <dgm:pt modelId="{1B1A85D6-9CE1-4885-B64F-D1D765732FAA}" type="pres">
      <dgm:prSet presAssocID="{9E50CBC6-784B-4D66-BC81-09EC1A60563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DABF7-5E4E-43FB-8183-42FC3A8E0621}" type="pres">
      <dgm:prSet presAssocID="{E8447C82-E611-4236-B834-6995057E23D7}" presName="sibTrans" presStyleCnt="0"/>
      <dgm:spPr/>
    </dgm:pt>
    <dgm:pt modelId="{557693CC-1FF0-47C6-A512-7103FF4E1E57}" type="pres">
      <dgm:prSet presAssocID="{FD25A4C4-98EF-426F-BB6C-C5614944775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AA58A-2C19-45C0-932D-F9393B159236}" type="pres">
      <dgm:prSet presAssocID="{6C3BCC7D-6B14-4B64-B3AF-E5121C76FB86}" presName="sibTrans" presStyleCnt="0"/>
      <dgm:spPr/>
    </dgm:pt>
    <dgm:pt modelId="{77EF9D05-B58C-481D-BC07-DD1048332F68}" type="pres">
      <dgm:prSet presAssocID="{225F864F-E12E-4842-8627-0CD561AD4A2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8709AD-1798-4F7A-AE2B-C8E03F06A463}" type="presOf" srcId="{225F864F-E12E-4842-8627-0CD561AD4A2B}" destId="{77EF9D05-B58C-481D-BC07-DD1048332F68}" srcOrd="0" destOrd="0" presId="urn:microsoft.com/office/officeart/2005/8/layout/default"/>
    <dgm:cxn modelId="{5E8F3BF6-3A29-45E0-B20D-A6033821033F}" type="presOf" srcId="{560890AB-D860-4CD0-9C03-16C20A1A4E60}" destId="{DB53680D-04AA-49CD-8024-F4893A1FD299}" srcOrd="0" destOrd="0" presId="urn:microsoft.com/office/officeart/2005/8/layout/default"/>
    <dgm:cxn modelId="{AA0713A9-0802-4B95-BAE9-34A8779CE709}" srcId="{DFDE9A6B-B354-4099-A2D4-DB1543B49539}" destId="{9F97B769-B186-44E9-9D35-0F822E9C5701}" srcOrd="0" destOrd="0" parTransId="{48BA4879-7FE0-48DA-884E-642808A47DB0}" sibTransId="{56B58D15-D8CA-4838-89BF-501612266734}"/>
    <dgm:cxn modelId="{133FA2C5-05CB-4C29-BDD8-76BBA4F8E85E}" srcId="{560890AB-D860-4CD0-9C03-16C20A1A4E60}" destId="{9E50CBC6-784B-4D66-BC81-09EC1A60563F}" srcOrd="3" destOrd="0" parTransId="{78FC63E5-FD88-4384-8CA5-51A390AD70DF}" sibTransId="{E8447C82-E611-4236-B834-6995057E23D7}"/>
    <dgm:cxn modelId="{4AB16DE1-62E0-46A3-9F84-9BBC42C36BC4}" srcId="{560890AB-D860-4CD0-9C03-16C20A1A4E60}" destId="{FD25A4C4-98EF-426F-BB6C-C56149447758}" srcOrd="4" destOrd="0" parTransId="{7AAA953E-442D-4739-9A7F-1319FA482975}" sibTransId="{6C3BCC7D-6B14-4B64-B3AF-E5121C76FB86}"/>
    <dgm:cxn modelId="{A9A168E9-EF89-4F2E-BA16-C369F4C2AE0A}" type="presOf" srcId="{58999095-66EC-465A-91C3-20574AED64AC}" destId="{9A884B11-9F14-45A2-9184-4536C63CCB99}" srcOrd="0" destOrd="1" presId="urn:microsoft.com/office/officeart/2005/8/layout/default"/>
    <dgm:cxn modelId="{6548948D-72E1-410D-BE25-753990AC3206}" type="presOf" srcId="{F6839E73-9BF2-478B-857C-3FA23A73E1BB}" destId="{1B1A85D6-9CE1-4885-B64F-D1D765732FAA}" srcOrd="0" destOrd="1" presId="urn:microsoft.com/office/officeart/2005/8/layout/default"/>
    <dgm:cxn modelId="{BBB09698-48E8-461F-8CE2-C2AE7FFB52F2}" type="presOf" srcId="{08E3A61E-53DE-487F-BE30-E522976DCFB4}" destId="{77EF9D05-B58C-481D-BC07-DD1048332F68}" srcOrd="0" destOrd="2" presId="urn:microsoft.com/office/officeart/2005/8/layout/default"/>
    <dgm:cxn modelId="{FAE1C742-0177-4EC2-B687-48A13CAB08B9}" srcId="{560890AB-D860-4CD0-9C03-16C20A1A4E60}" destId="{225F864F-E12E-4842-8627-0CD561AD4A2B}" srcOrd="5" destOrd="0" parTransId="{C6E88224-1959-4F61-B484-75FE6D100B2F}" sibTransId="{1D4F419B-0FFB-4605-89F1-04BB7F916F0A}"/>
    <dgm:cxn modelId="{97EC2CE6-281D-47C1-9C4B-34564D0FF32B}" srcId="{771E1330-0A7A-42E1-8BE6-C505A1D71979}" destId="{1246E95F-505B-4AA6-8941-882F3392AD7C}" srcOrd="1" destOrd="0" parTransId="{02751F0B-FD5B-4AD4-9E0C-265883B2639C}" sibTransId="{5173FB38-08C8-4BD2-8C0F-4D89F9A5543F}"/>
    <dgm:cxn modelId="{1E461977-D654-46E5-A7D0-2A9A43317F7B}" srcId="{086757E1-3363-4ACD-BB50-7B2475286C92}" destId="{B41875BA-FE90-4167-9579-B3FBDB5361FF}" srcOrd="2" destOrd="0" parTransId="{BAF4CAA9-8948-4330-B64A-967FCF66C373}" sibTransId="{74E32CDE-73D2-428F-BC20-4182D85D189A}"/>
    <dgm:cxn modelId="{1C3B9F7B-557F-4269-957B-CE90E00A7AAF}" srcId="{FD25A4C4-98EF-426F-BB6C-C56149447758}" destId="{FDAA5973-FA9C-46C4-9930-98757488E64B}" srcOrd="0" destOrd="0" parTransId="{FD6B28CA-C54A-4B78-84C3-D8BE3EFEE549}" sibTransId="{1C5E1C6B-4D6D-4E6A-BC9E-9161BAA277B1}"/>
    <dgm:cxn modelId="{BD653FB8-CEAF-4583-BD4B-3B6545A71830}" type="presOf" srcId="{545C92DA-C5A9-404C-91BF-1047A564C4CC}" destId="{77EF9D05-B58C-481D-BC07-DD1048332F68}" srcOrd="0" destOrd="1" presId="urn:microsoft.com/office/officeart/2005/8/layout/default"/>
    <dgm:cxn modelId="{44FA4BD4-69CC-4A5B-AAFF-B658AA3D0C9A}" srcId="{086757E1-3363-4ACD-BB50-7B2475286C92}" destId="{13AEF612-1A8C-42E6-96D9-23E73D5A43AF}" srcOrd="1" destOrd="0" parTransId="{3C4C2B10-791C-416F-A9C1-9CB16D03ADFD}" sibTransId="{C6F5DBD8-76B7-4B9B-8EC6-456F87B28357}"/>
    <dgm:cxn modelId="{36D0D4E5-DBD2-46C6-A20A-5DD6B6FD207C}" srcId="{9E50CBC6-784B-4D66-BC81-09EC1A60563F}" destId="{F6839E73-9BF2-478B-857C-3FA23A73E1BB}" srcOrd="0" destOrd="0" parTransId="{5C137E6D-C93F-42A1-8F1C-389BDA919006}" sibTransId="{2517CD32-96F8-4A68-934C-580026448982}"/>
    <dgm:cxn modelId="{798B6602-31AC-45AD-B7AE-5FF11ABFD6C2}" srcId="{FD25A4C4-98EF-426F-BB6C-C56149447758}" destId="{F7D16C80-4880-49FC-BDBF-80A9372A8BEA}" srcOrd="1" destOrd="0" parTransId="{1E0DB683-95EF-428A-B42B-78608262B07C}" sibTransId="{178971B4-2CD7-48F9-844E-0B3B9C0A5075}"/>
    <dgm:cxn modelId="{BC3B2C81-8A7A-4FCF-9E27-4F470C3EF0A7}" type="presOf" srcId="{9E50CBC6-784B-4D66-BC81-09EC1A60563F}" destId="{1B1A85D6-9CE1-4885-B64F-D1D765732FAA}" srcOrd="0" destOrd="0" presId="urn:microsoft.com/office/officeart/2005/8/layout/default"/>
    <dgm:cxn modelId="{884EF960-0D6C-4D2E-A130-3D3E4106F3B7}" type="presOf" srcId="{35382DE0-AB87-441B-8B1E-4499368C690C}" destId="{A5D90E6B-0273-43EC-A73F-C5BE8AC47137}" srcOrd="0" destOrd="1" presId="urn:microsoft.com/office/officeart/2005/8/layout/default"/>
    <dgm:cxn modelId="{9F666203-82F0-43C1-87A1-393983873F2E}" srcId="{771E1330-0A7A-42E1-8BE6-C505A1D71979}" destId="{58999095-66EC-465A-91C3-20574AED64AC}" srcOrd="0" destOrd="0" parTransId="{A5BB526B-83FD-4B2A-97C3-FD3C417F7239}" sibTransId="{E374CC7D-327F-47B0-89E2-C211AA832F71}"/>
    <dgm:cxn modelId="{38EC4319-C11D-4575-84F4-5B6B7CFC4809}" type="presOf" srcId="{FD25A4C4-98EF-426F-BB6C-C56149447758}" destId="{557693CC-1FF0-47C6-A512-7103FF4E1E57}" srcOrd="0" destOrd="0" presId="urn:microsoft.com/office/officeart/2005/8/layout/default"/>
    <dgm:cxn modelId="{398E4678-2C3C-4CA3-A7E2-4CD2DADD2634}" type="presOf" srcId="{DFDE9A6B-B354-4099-A2D4-DB1543B49539}" destId="{1C1E7E01-ECC7-46DE-9318-0A01EF1384AB}" srcOrd="0" destOrd="0" presId="urn:microsoft.com/office/officeart/2005/8/layout/default"/>
    <dgm:cxn modelId="{EDEB0C85-2D4C-4AC9-9A16-896DC3C04381}" type="presOf" srcId="{9F97B769-B186-44E9-9D35-0F822E9C5701}" destId="{1C1E7E01-ECC7-46DE-9318-0A01EF1384AB}" srcOrd="0" destOrd="1" presId="urn:microsoft.com/office/officeart/2005/8/layout/default"/>
    <dgm:cxn modelId="{4412D98D-B9F5-4EA0-A61E-9EA673EE294E}" type="presOf" srcId="{FDAA5973-FA9C-46C4-9930-98757488E64B}" destId="{557693CC-1FF0-47C6-A512-7103FF4E1E57}" srcOrd="0" destOrd="1" presId="urn:microsoft.com/office/officeart/2005/8/layout/default"/>
    <dgm:cxn modelId="{8B4B30D1-0A75-41A9-A9B0-6659A76F0E21}" srcId="{225F864F-E12E-4842-8627-0CD561AD4A2B}" destId="{545C92DA-C5A9-404C-91BF-1047A564C4CC}" srcOrd="0" destOrd="0" parTransId="{45799EF2-3341-4722-902D-C5324511408D}" sibTransId="{1979203E-08E3-450B-8D85-FF80F9B611EA}"/>
    <dgm:cxn modelId="{B6A4035E-CF77-4907-BC09-88D40871FF56}" srcId="{086757E1-3363-4ACD-BB50-7B2475286C92}" destId="{35382DE0-AB87-441B-8B1E-4499368C690C}" srcOrd="0" destOrd="0" parTransId="{7D54D1CC-68C1-47D1-A43F-C39DE6F2B58C}" sibTransId="{1B5379EA-F69E-44CC-BACD-CA1112086EEF}"/>
    <dgm:cxn modelId="{83A13774-7584-475A-A381-F42DD006C1B9}" type="presOf" srcId="{771E1330-0A7A-42E1-8BE6-C505A1D71979}" destId="{9A884B11-9F14-45A2-9184-4536C63CCB99}" srcOrd="0" destOrd="0" presId="urn:microsoft.com/office/officeart/2005/8/layout/default"/>
    <dgm:cxn modelId="{BE90771E-18B1-4055-A3A2-79390A94E5C6}" srcId="{560890AB-D860-4CD0-9C03-16C20A1A4E60}" destId="{DFDE9A6B-B354-4099-A2D4-DB1543B49539}" srcOrd="0" destOrd="0" parTransId="{EA58A279-35ED-4E61-A039-6836C50EA8E2}" sibTransId="{9C9047F9-8341-4BE8-BBCD-C7FEEC9A4348}"/>
    <dgm:cxn modelId="{644370AE-D270-4EDB-A9C5-879B938F2364}" type="presOf" srcId="{13AEF612-1A8C-42E6-96D9-23E73D5A43AF}" destId="{A5D90E6B-0273-43EC-A73F-C5BE8AC47137}" srcOrd="0" destOrd="2" presId="urn:microsoft.com/office/officeart/2005/8/layout/default"/>
    <dgm:cxn modelId="{10EFA696-361E-4587-8C67-6FF08FDB5556}" type="presOf" srcId="{086757E1-3363-4ACD-BB50-7B2475286C92}" destId="{A5D90E6B-0273-43EC-A73F-C5BE8AC47137}" srcOrd="0" destOrd="0" presId="urn:microsoft.com/office/officeart/2005/8/layout/default"/>
    <dgm:cxn modelId="{A7C01073-2D41-49E7-9419-45FBAF604577}" srcId="{560890AB-D860-4CD0-9C03-16C20A1A4E60}" destId="{086757E1-3363-4ACD-BB50-7B2475286C92}" srcOrd="1" destOrd="0" parTransId="{3123204D-1446-41C3-AE64-ACE7C685EA22}" sibTransId="{5DA6EB5D-07B8-447E-9587-D2A70117B9EB}"/>
    <dgm:cxn modelId="{A7BB6DB4-B107-4C8D-B7A6-08605468A57B}" type="presOf" srcId="{B41875BA-FE90-4167-9579-B3FBDB5361FF}" destId="{A5D90E6B-0273-43EC-A73F-C5BE8AC47137}" srcOrd="0" destOrd="3" presId="urn:microsoft.com/office/officeart/2005/8/layout/default"/>
    <dgm:cxn modelId="{BFED15DE-C891-48CE-B663-EC0E6CE3A071}" type="presOf" srcId="{1246E95F-505B-4AA6-8941-882F3392AD7C}" destId="{9A884B11-9F14-45A2-9184-4536C63CCB99}" srcOrd="0" destOrd="2" presId="urn:microsoft.com/office/officeart/2005/8/layout/default"/>
    <dgm:cxn modelId="{BC0FE475-BC19-4EC5-9095-4C525AB830C3}" type="presOf" srcId="{F7D16C80-4880-49FC-BDBF-80A9372A8BEA}" destId="{557693CC-1FF0-47C6-A512-7103FF4E1E57}" srcOrd="0" destOrd="2" presId="urn:microsoft.com/office/officeart/2005/8/layout/default"/>
    <dgm:cxn modelId="{87042DE8-D3E0-44DC-89F8-CE4802F186E4}" srcId="{560890AB-D860-4CD0-9C03-16C20A1A4E60}" destId="{771E1330-0A7A-42E1-8BE6-C505A1D71979}" srcOrd="2" destOrd="0" parTransId="{A005F519-66E8-46BD-BBB4-5A8561957BD8}" sibTransId="{1299C9CE-836F-4958-8C4C-300DA8EFAD33}"/>
    <dgm:cxn modelId="{98A6EEBD-BBEB-4C58-A8D6-E8AFD270655E}" srcId="{225F864F-E12E-4842-8627-0CD561AD4A2B}" destId="{08E3A61E-53DE-487F-BE30-E522976DCFB4}" srcOrd="1" destOrd="0" parTransId="{A55DD7EE-5C87-4413-ADA8-2A4EE61F5F3E}" sibTransId="{15C65AE7-D7B4-4F65-A5B7-660230200953}"/>
    <dgm:cxn modelId="{90CB50A2-52FF-4B97-8FEA-2A16A1CF56B5}" type="presParOf" srcId="{DB53680D-04AA-49CD-8024-F4893A1FD299}" destId="{1C1E7E01-ECC7-46DE-9318-0A01EF1384AB}" srcOrd="0" destOrd="0" presId="urn:microsoft.com/office/officeart/2005/8/layout/default"/>
    <dgm:cxn modelId="{1AE4EB18-1E33-42BC-8B0F-D1C9672548C8}" type="presParOf" srcId="{DB53680D-04AA-49CD-8024-F4893A1FD299}" destId="{089454D3-3BB8-43C9-98B9-F92E89187EA8}" srcOrd="1" destOrd="0" presId="urn:microsoft.com/office/officeart/2005/8/layout/default"/>
    <dgm:cxn modelId="{1F2B4988-F453-4F64-8373-70502117CD34}" type="presParOf" srcId="{DB53680D-04AA-49CD-8024-F4893A1FD299}" destId="{A5D90E6B-0273-43EC-A73F-C5BE8AC47137}" srcOrd="2" destOrd="0" presId="urn:microsoft.com/office/officeart/2005/8/layout/default"/>
    <dgm:cxn modelId="{7D41127F-11A8-4F73-B94E-BEB13406FBEB}" type="presParOf" srcId="{DB53680D-04AA-49CD-8024-F4893A1FD299}" destId="{A9F212E1-084A-4687-88AB-24770FB12711}" srcOrd="3" destOrd="0" presId="urn:microsoft.com/office/officeart/2005/8/layout/default"/>
    <dgm:cxn modelId="{FC9D49F5-45EA-4792-8F4C-D268776DFFA8}" type="presParOf" srcId="{DB53680D-04AA-49CD-8024-F4893A1FD299}" destId="{9A884B11-9F14-45A2-9184-4536C63CCB99}" srcOrd="4" destOrd="0" presId="urn:microsoft.com/office/officeart/2005/8/layout/default"/>
    <dgm:cxn modelId="{AE58433E-C580-41D9-B41C-7A8D10726DCB}" type="presParOf" srcId="{DB53680D-04AA-49CD-8024-F4893A1FD299}" destId="{17176E65-5E6C-4FC0-AAA3-E832EEF44CAB}" srcOrd="5" destOrd="0" presId="urn:microsoft.com/office/officeart/2005/8/layout/default"/>
    <dgm:cxn modelId="{44107ECD-7625-4631-A290-2BA2BE56A277}" type="presParOf" srcId="{DB53680D-04AA-49CD-8024-F4893A1FD299}" destId="{1B1A85D6-9CE1-4885-B64F-D1D765732FAA}" srcOrd="6" destOrd="0" presId="urn:microsoft.com/office/officeart/2005/8/layout/default"/>
    <dgm:cxn modelId="{576EDCCF-3EBA-458B-9A54-F4764CA48C2D}" type="presParOf" srcId="{DB53680D-04AA-49CD-8024-F4893A1FD299}" destId="{4B2DABF7-5E4E-43FB-8183-42FC3A8E0621}" srcOrd="7" destOrd="0" presId="urn:microsoft.com/office/officeart/2005/8/layout/default"/>
    <dgm:cxn modelId="{DD20E6D2-68E8-427A-995F-9D71633EE76A}" type="presParOf" srcId="{DB53680D-04AA-49CD-8024-F4893A1FD299}" destId="{557693CC-1FF0-47C6-A512-7103FF4E1E57}" srcOrd="8" destOrd="0" presId="urn:microsoft.com/office/officeart/2005/8/layout/default"/>
    <dgm:cxn modelId="{C7C7A7AB-7462-4B7C-AD3C-46A3D7FBDDE9}" type="presParOf" srcId="{DB53680D-04AA-49CD-8024-F4893A1FD299}" destId="{D2AAA58A-2C19-45C0-932D-F9393B159236}" srcOrd="9" destOrd="0" presId="urn:microsoft.com/office/officeart/2005/8/layout/default"/>
    <dgm:cxn modelId="{928A8073-F0EF-4B9F-A98A-41D34617B42E}" type="presParOf" srcId="{DB53680D-04AA-49CD-8024-F4893A1FD299}" destId="{77EF9D05-B58C-481D-BC07-DD1048332F6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4D094-BE9C-4587-A876-3852F6CE36BB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C89155-5DA2-4C4F-86BB-A52C51DC662A}">
      <dgm:prSet phldrT="[Text]"/>
      <dgm:spPr/>
      <dgm:t>
        <a:bodyPr/>
        <a:lstStyle/>
        <a:p>
          <a:r>
            <a:rPr lang="ru-RU" dirty="0" smtClean="0"/>
            <a:t>Высокая комбинаторика, </a:t>
          </a:r>
          <a:r>
            <a:rPr lang="ru-RU" b="1" dirty="0" err="1" smtClean="0"/>
            <a:t>даталогическое</a:t>
          </a:r>
          <a:r>
            <a:rPr lang="ru-RU" b="1" dirty="0" smtClean="0"/>
            <a:t> мышление </a:t>
          </a:r>
          <a:r>
            <a:rPr lang="ru-RU" dirty="0" smtClean="0"/>
            <a:t>(множества, связи и потоки данных) </a:t>
          </a:r>
          <a:endParaRPr lang="en-US" dirty="0"/>
        </a:p>
      </dgm:t>
    </dgm:pt>
    <dgm:pt modelId="{E9A3D287-991D-481B-A107-FE8332B7160F}" type="parTrans" cxnId="{4E5D8794-ED57-4D2C-B8B5-A1EFC12028DB}">
      <dgm:prSet/>
      <dgm:spPr/>
      <dgm:t>
        <a:bodyPr/>
        <a:lstStyle/>
        <a:p>
          <a:endParaRPr lang="en-US"/>
        </a:p>
      </dgm:t>
    </dgm:pt>
    <dgm:pt modelId="{48B475BB-F1C8-4E06-97A6-9154EF84E155}" type="sibTrans" cxnId="{4E5D8794-ED57-4D2C-B8B5-A1EFC12028DB}">
      <dgm:prSet/>
      <dgm:spPr/>
      <dgm:t>
        <a:bodyPr/>
        <a:lstStyle/>
        <a:p>
          <a:endParaRPr lang="en-US"/>
        </a:p>
      </dgm:t>
    </dgm:pt>
    <dgm:pt modelId="{3672645C-212C-43D4-8EE6-EB112F72F72E}">
      <dgm:prSet phldrT="[Text]"/>
      <dgm:spPr/>
      <dgm:t>
        <a:bodyPr/>
        <a:lstStyle/>
        <a:p>
          <a:r>
            <a:rPr lang="ru-RU" dirty="0" smtClean="0"/>
            <a:t>Синтаксис компактнее и проще чем </a:t>
          </a:r>
          <a:r>
            <a:rPr lang="en-US" dirty="0" smtClean="0"/>
            <a:t>VB, </a:t>
          </a:r>
          <a:r>
            <a:rPr lang="ru-RU" dirty="0" smtClean="0"/>
            <a:t>С  или </a:t>
          </a:r>
          <a:r>
            <a:rPr lang="en-US" dirty="0" smtClean="0"/>
            <a:t>Java</a:t>
          </a:r>
          <a:r>
            <a:rPr lang="ru-RU" dirty="0" smtClean="0"/>
            <a:t/>
          </a:r>
          <a:br>
            <a:rPr lang="ru-RU" dirty="0" smtClean="0"/>
          </a:br>
          <a:r>
            <a:rPr lang="ru-RU" b="1" dirty="0" smtClean="0"/>
            <a:t>Декларативный язык программирования</a:t>
          </a:r>
          <a:endParaRPr lang="en-US" b="1" dirty="0"/>
        </a:p>
      </dgm:t>
    </dgm:pt>
    <dgm:pt modelId="{434B5F6B-3521-4F9E-9376-E874114A6461}" type="parTrans" cxnId="{6935AC1F-FE45-4FAA-A784-2AA24F31777A}">
      <dgm:prSet/>
      <dgm:spPr/>
      <dgm:t>
        <a:bodyPr/>
        <a:lstStyle/>
        <a:p>
          <a:endParaRPr lang="en-US"/>
        </a:p>
      </dgm:t>
    </dgm:pt>
    <dgm:pt modelId="{7F3A0E83-BE15-4C69-A8B2-902B5B8FCBFB}" type="sibTrans" cxnId="{6935AC1F-FE45-4FAA-A784-2AA24F31777A}">
      <dgm:prSet/>
      <dgm:spPr/>
      <dgm:t>
        <a:bodyPr/>
        <a:lstStyle/>
        <a:p>
          <a:endParaRPr lang="en-US"/>
        </a:p>
      </dgm:t>
    </dgm:pt>
    <dgm:pt modelId="{0B753B50-951D-4A5A-B7FD-64EC3C076877}" type="pres">
      <dgm:prSet presAssocID="{0AF4D094-BE9C-4587-A876-3852F6CE36B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ECAF03-772F-458D-B0FD-6D3256FCE2D6}" type="pres">
      <dgm:prSet presAssocID="{0AF4D094-BE9C-4587-A876-3852F6CE36BB}" presName="divider" presStyleLbl="fgShp" presStyleIdx="0" presStyleCnt="1"/>
      <dgm:spPr/>
    </dgm:pt>
    <dgm:pt modelId="{51BC7C9B-C6B7-4CA2-8453-53F82EBCE444}" type="pres">
      <dgm:prSet presAssocID="{F0C89155-5DA2-4C4F-86BB-A52C51DC662A}" presName="downArrow" presStyleLbl="node1" presStyleIdx="0" presStyleCnt="2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</dgm:pt>
    <dgm:pt modelId="{B9E9430A-BB11-45D8-9964-514330794FC5}" type="pres">
      <dgm:prSet presAssocID="{F0C89155-5DA2-4C4F-86BB-A52C51DC662A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B425B-A413-451E-90C1-8EA6F0FB7132}" type="pres">
      <dgm:prSet presAssocID="{3672645C-212C-43D4-8EE6-EB112F72F72E}" presName="upArrow" presStyleLbl="node1" presStyleIdx="1" presStyleCnt="2"/>
      <dgm:spPr/>
    </dgm:pt>
    <dgm:pt modelId="{86A97A03-313B-4BCE-AB53-63A7FDA5A479}" type="pres">
      <dgm:prSet presAssocID="{3672645C-212C-43D4-8EE6-EB112F72F72E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5D8794-ED57-4D2C-B8B5-A1EFC12028DB}" srcId="{0AF4D094-BE9C-4587-A876-3852F6CE36BB}" destId="{F0C89155-5DA2-4C4F-86BB-A52C51DC662A}" srcOrd="0" destOrd="0" parTransId="{E9A3D287-991D-481B-A107-FE8332B7160F}" sibTransId="{48B475BB-F1C8-4E06-97A6-9154EF84E155}"/>
    <dgm:cxn modelId="{0B5CC1D2-7A19-4C0E-AA83-18F581F01B23}" type="presOf" srcId="{3672645C-212C-43D4-8EE6-EB112F72F72E}" destId="{86A97A03-313B-4BCE-AB53-63A7FDA5A479}" srcOrd="0" destOrd="0" presId="urn:microsoft.com/office/officeart/2005/8/layout/arrow3"/>
    <dgm:cxn modelId="{66AB2D3A-1125-4AB4-9AB8-6E80933E7B1F}" type="presOf" srcId="{0AF4D094-BE9C-4587-A876-3852F6CE36BB}" destId="{0B753B50-951D-4A5A-B7FD-64EC3C076877}" srcOrd="0" destOrd="0" presId="urn:microsoft.com/office/officeart/2005/8/layout/arrow3"/>
    <dgm:cxn modelId="{258663AC-BDCC-4232-9E74-89D7E4AB59EA}" type="presOf" srcId="{F0C89155-5DA2-4C4F-86BB-A52C51DC662A}" destId="{B9E9430A-BB11-45D8-9964-514330794FC5}" srcOrd="0" destOrd="0" presId="urn:microsoft.com/office/officeart/2005/8/layout/arrow3"/>
    <dgm:cxn modelId="{6935AC1F-FE45-4FAA-A784-2AA24F31777A}" srcId="{0AF4D094-BE9C-4587-A876-3852F6CE36BB}" destId="{3672645C-212C-43D4-8EE6-EB112F72F72E}" srcOrd="1" destOrd="0" parTransId="{434B5F6B-3521-4F9E-9376-E874114A6461}" sibTransId="{7F3A0E83-BE15-4C69-A8B2-902B5B8FCBFB}"/>
    <dgm:cxn modelId="{59A45534-7BC7-462A-8DC3-7680F374CFFE}" type="presParOf" srcId="{0B753B50-951D-4A5A-B7FD-64EC3C076877}" destId="{40ECAF03-772F-458D-B0FD-6D3256FCE2D6}" srcOrd="0" destOrd="0" presId="urn:microsoft.com/office/officeart/2005/8/layout/arrow3"/>
    <dgm:cxn modelId="{60217BF1-07CF-4CF4-BD41-DD0B58760926}" type="presParOf" srcId="{0B753B50-951D-4A5A-B7FD-64EC3C076877}" destId="{51BC7C9B-C6B7-4CA2-8453-53F82EBCE444}" srcOrd="1" destOrd="0" presId="urn:microsoft.com/office/officeart/2005/8/layout/arrow3"/>
    <dgm:cxn modelId="{4DCE0AA9-3D8A-4C1A-A9A6-4896E2560AA6}" type="presParOf" srcId="{0B753B50-951D-4A5A-B7FD-64EC3C076877}" destId="{B9E9430A-BB11-45D8-9964-514330794FC5}" srcOrd="2" destOrd="0" presId="urn:microsoft.com/office/officeart/2005/8/layout/arrow3"/>
    <dgm:cxn modelId="{828C532D-D8B8-4458-A764-76506B3E19F6}" type="presParOf" srcId="{0B753B50-951D-4A5A-B7FD-64EC3C076877}" destId="{B5AB425B-A413-451E-90C1-8EA6F0FB7132}" srcOrd="3" destOrd="0" presId="urn:microsoft.com/office/officeart/2005/8/layout/arrow3"/>
    <dgm:cxn modelId="{EBDD47B4-2E28-4D37-BB6E-6B22DF8E7839}" type="presParOf" srcId="{0B753B50-951D-4A5A-B7FD-64EC3C076877}" destId="{86A97A03-313B-4BCE-AB53-63A7FDA5A47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B7228D-387D-4E2C-8131-09A6010FFD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30258-3C20-405F-A3C2-F0BDA8012FA7}">
      <dgm:prSet phldrT="[Text]" custT="1"/>
      <dgm:spPr/>
      <dgm:t>
        <a:bodyPr/>
        <a:lstStyle/>
        <a:p>
          <a:r>
            <a:rPr lang="ru-RU" sz="2800" dirty="0" smtClean="0"/>
            <a:t>На 10-й раз любая сложная техника становится понятной и простой</a:t>
          </a:r>
          <a:endParaRPr lang="en-US" sz="2800" dirty="0"/>
        </a:p>
      </dgm:t>
    </dgm:pt>
    <dgm:pt modelId="{AEBAA703-43AF-4BD7-B84C-E5DE0081C4A7}" type="parTrans" cxnId="{52127C14-87E7-4C64-A15F-239A27319AFF}">
      <dgm:prSet/>
      <dgm:spPr/>
      <dgm:t>
        <a:bodyPr/>
        <a:lstStyle/>
        <a:p>
          <a:endParaRPr lang="en-US"/>
        </a:p>
      </dgm:t>
    </dgm:pt>
    <dgm:pt modelId="{FE15FF2C-3C4C-4772-993B-1239CABD0491}" type="sibTrans" cxnId="{52127C14-87E7-4C64-A15F-239A27319AFF}">
      <dgm:prSet/>
      <dgm:spPr/>
      <dgm:t>
        <a:bodyPr/>
        <a:lstStyle/>
        <a:p>
          <a:endParaRPr lang="en-US"/>
        </a:p>
      </dgm:t>
    </dgm:pt>
    <dgm:pt modelId="{00294D9A-DC2C-4219-88D1-24A80306B43E}">
      <dgm:prSet phldrT="[Text]" custT="1"/>
      <dgm:spPr/>
      <dgm:t>
        <a:bodyPr/>
        <a:lstStyle/>
        <a:p>
          <a:pPr>
            <a:spcBef>
              <a:spcPct val="0"/>
            </a:spcBef>
          </a:pPr>
          <a:r>
            <a:rPr lang="ru-RU" sz="2400" dirty="0" smtClean="0"/>
            <a:t>На словах технику невозможно объяснить или понять, можно только запутаться</a:t>
          </a:r>
          <a:endParaRPr lang="en-US" sz="2400" dirty="0"/>
        </a:p>
      </dgm:t>
    </dgm:pt>
    <dgm:pt modelId="{C720495E-85C9-4B21-94C3-5713EB5A0594}" type="parTrans" cxnId="{B19A62EA-B4B3-4444-A4FE-76003C39DF19}">
      <dgm:prSet/>
      <dgm:spPr/>
      <dgm:t>
        <a:bodyPr/>
        <a:lstStyle/>
        <a:p>
          <a:endParaRPr lang="en-US"/>
        </a:p>
      </dgm:t>
    </dgm:pt>
    <dgm:pt modelId="{3E64B81C-F748-4BF5-8F67-5DC1586F4E7E}" type="sibTrans" cxnId="{B19A62EA-B4B3-4444-A4FE-76003C39DF19}">
      <dgm:prSet/>
      <dgm:spPr/>
      <dgm:t>
        <a:bodyPr/>
        <a:lstStyle/>
        <a:p>
          <a:endParaRPr lang="en-US"/>
        </a:p>
      </dgm:t>
    </dgm:pt>
    <dgm:pt modelId="{19AEF677-9A90-4F67-8CCC-BB91B076B93C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ru-RU" sz="2400" dirty="0" smtClean="0"/>
            <a:t>Понимаешь по-настоящему только то, что сделал («знания в пальцах»)</a:t>
          </a:r>
          <a:endParaRPr lang="en-US" sz="2400" dirty="0"/>
        </a:p>
      </dgm:t>
    </dgm:pt>
    <dgm:pt modelId="{49BDD05A-A885-4313-AB93-AB20B8420248}" type="parTrans" cxnId="{E766BEAD-C803-4FD8-9184-E24802A96991}">
      <dgm:prSet/>
      <dgm:spPr/>
      <dgm:t>
        <a:bodyPr/>
        <a:lstStyle/>
        <a:p>
          <a:endParaRPr lang="en-US"/>
        </a:p>
      </dgm:t>
    </dgm:pt>
    <dgm:pt modelId="{41041219-F035-4A02-AF6F-1B2682B8C5F6}" type="sibTrans" cxnId="{E766BEAD-C803-4FD8-9184-E24802A96991}">
      <dgm:prSet/>
      <dgm:spPr/>
      <dgm:t>
        <a:bodyPr/>
        <a:lstStyle/>
        <a:p>
          <a:endParaRPr lang="en-US"/>
        </a:p>
      </dgm:t>
    </dgm:pt>
    <dgm:pt modelId="{24616F94-870F-4A8F-8E37-841FF05DC819}">
      <dgm:prSet phldrT="[Text]" custT="1"/>
      <dgm:spPr/>
      <dgm:t>
        <a:bodyPr/>
        <a:lstStyle/>
        <a:p>
          <a:pPr>
            <a:spcBef>
              <a:spcPct val="0"/>
            </a:spcBef>
          </a:pPr>
          <a:r>
            <a:rPr lang="ru-RU" sz="2400" dirty="0" smtClean="0"/>
            <a:t>Для понимания чужих запросов анализируйте входные данные и полученный результат, разбирайте сложный запрос на простые запросы</a:t>
          </a:r>
          <a:endParaRPr lang="en-US" sz="2400" dirty="0"/>
        </a:p>
      </dgm:t>
    </dgm:pt>
    <dgm:pt modelId="{F877ADBC-B2A6-4FC2-81AE-75CBD2AD4859}" type="parTrans" cxnId="{1371B4BC-0B10-473C-980D-1949FA659FF4}">
      <dgm:prSet/>
      <dgm:spPr/>
      <dgm:t>
        <a:bodyPr/>
        <a:lstStyle/>
        <a:p>
          <a:endParaRPr lang="en-US"/>
        </a:p>
      </dgm:t>
    </dgm:pt>
    <dgm:pt modelId="{5E27CCA5-0568-441B-A6E4-40120620B26B}" type="sibTrans" cxnId="{1371B4BC-0B10-473C-980D-1949FA659FF4}">
      <dgm:prSet/>
      <dgm:spPr/>
      <dgm:t>
        <a:bodyPr/>
        <a:lstStyle/>
        <a:p>
          <a:endParaRPr lang="en-US"/>
        </a:p>
      </dgm:t>
    </dgm:pt>
    <dgm:pt modelId="{89DA1AF7-94F8-419A-BF8C-75E8E8448A95}">
      <dgm:prSet phldrT="[Text]" custT="1"/>
      <dgm:spPr/>
      <dgm:t>
        <a:bodyPr/>
        <a:lstStyle/>
        <a:p>
          <a:pPr>
            <a:spcBef>
              <a:spcPct val="0"/>
            </a:spcBef>
          </a:pPr>
          <a:r>
            <a:rPr lang="ru-RU" sz="2400" b="1" dirty="0" smtClean="0"/>
            <a:t>Профессиональный подход</a:t>
          </a:r>
          <a:r>
            <a:rPr lang="ru-RU" sz="2400" dirty="0" smtClean="0"/>
            <a:t>: сначала решаем задачи, в свободное время занимаемся теорией и развитием</a:t>
          </a:r>
          <a:endParaRPr lang="en-US" sz="2400" dirty="0"/>
        </a:p>
      </dgm:t>
    </dgm:pt>
    <dgm:pt modelId="{AF665FA5-E692-4647-AECE-4B2A2FB3F888}" type="parTrans" cxnId="{9307323A-B6C2-4FF3-95B1-9DAE08B94A88}">
      <dgm:prSet/>
      <dgm:spPr/>
      <dgm:t>
        <a:bodyPr/>
        <a:lstStyle/>
        <a:p>
          <a:endParaRPr lang="en-US"/>
        </a:p>
      </dgm:t>
    </dgm:pt>
    <dgm:pt modelId="{B247D949-B0D3-4A2D-A913-B9A50A2BE042}" type="sibTrans" cxnId="{9307323A-B6C2-4FF3-95B1-9DAE08B94A88}">
      <dgm:prSet/>
      <dgm:spPr/>
      <dgm:t>
        <a:bodyPr/>
        <a:lstStyle/>
        <a:p>
          <a:endParaRPr lang="en-US"/>
        </a:p>
      </dgm:t>
    </dgm:pt>
    <dgm:pt modelId="{091D7670-7A26-4A26-8406-B799EE0B86CD}">
      <dgm:prSet phldrT="[Text]" custT="1"/>
      <dgm:spPr/>
      <dgm:t>
        <a:bodyPr/>
        <a:lstStyle/>
        <a:p>
          <a:pPr>
            <a:spcBef>
              <a:spcPct val="0"/>
            </a:spcBef>
          </a:pPr>
          <a:r>
            <a:rPr lang="ru-RU" sz="2400" dirty="0" smtClean="0"/>
            <a:t>Вопросы задаем в коде: понятность, однозначность и продуктивность</a:t>
          </a:r>
          <a:endParaRPr lang="en-US" sz="2400" dirty="0"/>
        </a:p>
      </dgm:t>
    </dgm:pt>
    <dgm:pt modelId="{C97EB6DE-20F9-4976-9CEE-871F9DAA8F60}" type="parTrans" cxnId="{5B9F99A3-AC64-4F80-B420-2740F1DE99DB}">
      <dgm:prSet/>
      <dgm:spPr/>
      <dgm:t>
        <a:bodyPr/>
        <a:lstStyle/>
        <a:p>
          <a:endParaRPr lang="en-US"/>
        </a:p>
      </dgm:t>
    </dgm:pt>
    <dgm:pt modelId="{4178ED57-5219-4D37-8FBC-34A9B0BE318E}" type="sibTrans" cxnId="{5B9F99A3-AC64-4F80-B420-2740F1DE99DB}">
      <dgm:prSet/>
      <dgm:spPr/>
      <dgm:t>
        <a:bodyPr/>
        <a:lstStyle/>
        <a:p>
          <a:endParaRPr lang="en-US"/>
        </a:p>
      </dgm:t>
    </dgm:pt>
    <dgm:pt modelId="{B2073DF3-016E-4315-979C-D666BC612E4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2800" dirty="0" smtClean="0"/>
            <a:t>Обсудил с коллегой проблему, он ничего не успел понять, зато сам нашел решение</a:t>
          </a:r>
          <a:endParaRPr lang="en-US" sz="2800" dirty="0"/>
        </a:p>
      </dgm:t>
    </dgm:pt>
    <dgm:pt modelId="{153DD3F5-CA69-4B93-BB8C-E80B3ED78DFA}" type="parTrans" cxnId="{24EC8C55-85E2-4750-8289-5BF9E7638470}">
      <dgm:prSet/>
      <dgm:spPr/>
      <dgm:t>
        <a:bodyPr/>
        <a:lstStyle/>
        <a:p>
          <a:endParaRPr lang="en-US"/>
        </a:p>
      </dgm:t>
    </dgm:pt>
    <dgm:pt modelId="{1A0262E7-32DC-4574-9957-00A05011A8F2}" type="sibTrans" cxnId="{24EC8C55-85E2-4750-8289-5BF9E7638470}">
      <dgm:prSet/>
      <dgm:spPr/>
      <dgm:t>
        <a:bodyPr/>
        <a:lstStyle/>
        <a:p>
          <a:endParaRPr lang="en-US"/>
        </a:p>
      </dgm:t>
    </dgm:pt>
    <dgm:pt modelId="{87818FB5-A443-4A20-8914-CA0F79745198}">
      <dgm:prSet phldrT="[Text]" custT="1"/>
      <dgm:spPr/>
      <dgm:t>
        <a:bodyPr/>
        <a:lstStyle/>
        <a:p>
          <a:pPr>
            <a:spcBef>
              <a:spcPct val="0"/>
            </a:spcBef>
          </a:pPr>
          <a:r>
            <a:rPr lang="ru-RU" sz="2400" dirty="0" smtClean="0"/>
            <a:t>Начальное объяснение и понимание происходит на уровне метафор</a:t>
          </a:r>
          <a:endParaRPr lang="en-US" sz="2400" dirty="0"/>
        </a:p>
      </dgm:t>
    </dgm:pt>
    <dgm:pt modelId="{0E6CC37C-631B-49F9-9A07-CBF9E1E13CC7}" type="parTrans" cxnId="{003345E5-1C02-4502-B2B9-245F81EE3056}">
      <dgm:prSet/>
      <dgm:spPr/>
      <dgm:t>
        <a:bodyPr/>
        <a:lstStyle/>
        <a:p>
          <a:endParaRPr lang="en-US"/>
        </a:p>
      </dgm:t>
    </dgm:pt>
    <dgm:pt modelId="{12F9190A-2022-4E32-9511-07C3DA8C3160}" type="sibTrans" cxnId="{003345E5-1C02-4502-B2B9-245F81EE3056}">
      <dgm:prSet/>
      <dgm:spPr/>
      <dgm:t>
        <a:bodyPr/>
        <a:lstStyle/>
        <a:p>
          <a:endParaRPr lang="en-US"/>
        </a:p>
      </dgm:t>
    </dgm:pt>
    <dgm:pt modelId="{7038D28B-8728-4343-A865-C85E48DA14E9}" type="pres">
      <dgm:prSet presAssocID="{EBB7228D-387D-4E2C-8131-09A6010FFD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E3A5AD0-2C77-45A5-9FAF-BDE787A3B421}" type="pres">
      <dgm:prSet presAssocID="{06A30258-3C20-405F-A3C2-F0BDA8012FA7}" presName="parentText" presStyleLbl="node1" presStyleIdx="0" presStyleCnt="2" custScaleY="715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DFD85-4D48-454F-8E27-FA2C4E6E719F}" type="pres">
      <dgm:prSet presAssocID="{06A30258-3C20-405F-A3C2-F0BDA8012FA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3683-74FD-49EB-AADB-07D39038C8DB}" type="pres">
      <dgm:prSet presAssocID="{B2073DF3-016E-4315-979C-D666BC612E4E}" presName="parentText" presStyleLbl="node1" presStyleIdx="1" presStyleCnt="2" custScaleY="745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00E795-B0E0-47B8-A3DB-F8E394C51236}" type="presOf" srcId="{19AEF677-9A90-4F67-8CCC-BB91B076B93C}" destId="{974DFD85-4D48-454F-8E27-FA2C4E6E719F}" srcOrd="0" destOrd="2" presId="urn:microsoft.com/office/officeart/2005/8/layout/vList2"/>
    <dgm:cxn modelId="{83AD2B0E-FA83-4FC2-AD77-C2DA4AA8A96C}" type="presOf" srcId="{89DA1AF7-94F8-419A-BF8C-75E8E8448A95}" destId="{974DFD85-4D48-454F-8E27-FA2C4E6E719F}" srcOrd="0" destOrd="4" presId="urn:microsoft.com/office/officeart/2005/8/layout/vList2"/>
    <dgm:cxn modelId="{52127C14-87E7-4C64-A15F-239A27319AFF}" srcId="{EBB7228D-387D-4E2C-8131-09A6010FFD55}" destId="{06A30258-3C20-405F-A3C2-F0BDA8012FA7}" srcOrd="0" destOrd="0" parTransId="{AEBAA703-43AF-4BD7-B84C-E5DE0081C4A7}" sibTransId="{FE15FF2C-3C4C-4772-993B-1239CABD0491}"/>
    <dgm:cxn modelId="{770A285F-8288-4D34-AC2D-265CD11ADD54}" type="presOf" srcId="{06A30258-3C20-405F-A3C2-F0BDA8012FA7}" destId="{7E3A5AD0-2C77-45A5-9FAF-BDE787A3B421}" srcOrd="0" destOrd="0" presId="urn:microsoft.com/office/officeart/2005/8/layout/vList2"/>
    <dgm:cxn modelId="{87155436-8FD8-49ED-B063-917B3A30D054}" type="presOf" srcId="{24616F94-870F-4A8F-8E37-841FF05DC819}" destId="{974DFD85-4D48-454F-8E27-FA2C4E6E719F}" srcOrd="0" destOrd="3" presId="urn:microsoft.com/office/officeart/2005/8/layout/vList2"/>
    <dgm:cxn modelId="{686CADC6-CC94-4D42-9F95-9D9A3CD715AB}" type="presOf" srcId="{00294D9A-DC2C-4219-88D1-24A80306B43E}" destId="{974DFD85-4D48-454F-8E27-FA2C4E6E719F}" srcOrd="0" destOrd="0" presId="urn:microsoft.com/office/officeart/2005/8/layout/vList2"/>
    <dgm:cxn modelId="{B19A62EA-B4B3-4444-A4FE-76003C39DF19}" srcId="{06A30258-3C20-405F-A3C2-F0BDA8012FA7}" destId="{00294D9A-DC2C-4219-88D1-24A80306B43E}" srcOrd="0" destOrd="0" parTransId="{C720495E-85C9-4B21-94C3-5713EB5A0594}" sibTransId="{3E64B81C-F748-4BF5-8F67-5DC1586F4E7E}"/>
    <dgm:cxn modelId="{9307323A-B6C2-4FF3-95B1-9DAE08B94A88}" srcId="{06A30258-3C20-405F-A3C2-F0BDA8012FA7}" destId="{89DA1AF7-94F8-419A-BF8C-75E8E8448A95}" srcOrd="2" destOrd="0" parTransId="{AF665FA5-E692-4647-AECE-4B2A2FB3F888}" sibTransId="{B247D949-B0D3-4A2D-A913-B9A50A2BE042}"/>
    <dgm:cxn modelId="{F15CAEF7-253F-4DB2-8D0D-C049402B6C39}" type="presOf" srcId="{87818FB5-A443-4A20-8914-CA0F79745198}" destId="{974DFD85-4D48-454F-8E27-FA2C4E6E719F}" srcOrd="0" destOrd="1" presId="urn:microsoft.com/office/officeart/2005/8/layout/vList2"/>
    <dgm:cxn modelId="{5B9F99A3-AC64-4F80-B420-2740F1DE99DB}" srcId="{89DA1AF7-94F8-419A-BF8C-75E8E8448A95}" destId="{091D7670-7A26-4A26-8406-B799EE0B86CD}" srcOrd="0" destOrd="0" parTransId="{C97EB6DE-20F9-4976-9CEE-871F9DAA8F60}" sibTransId="{4178ED57-5219-4D37-8FBC-34A9B0BE318E}"/>
    <dgm:cxn modelId="{DFFA1E8B-FCFF-4902-BBAB-FBC652755209}" type="presOf" srcId="{EBB7228D-387D-4E2C-8131-09A6010FFD55}" destId="{7038D28B-8728-4343-A865-C85E48DA14E9}" srcOrd="0" destOrd="0" presId="urn:microsoft.com/office/officeart/2005/8/layout/vList2"/>
    <dgm:cxn modelId="{33CD4B43-E117-4BAE-9E87-7FCAA4BD9A6F}" type="presOf" srcId="{B2073DF3-016E-4315-979C-D666BC612E4E}" destId="{057D3683-74FD-49EB-AADB-07D39038C8DB}" srcOrd="0" destOrd="0" presId="urn:microsoft.com/office/officeart/2005/8/layout/vList2"/>
    <dgm:cxn modelId="{E766BEAD-C803-4FD8-9184-E24802A96991}" srcId="{06A30258-3C20-405F-A3C2-F0BDA8012FA7}" destId="{19AEF677-9A90-4F67-8CCC-BB91B076B93C}" srcOrd="1" destOrd="0" parTransId="{49BDD05A-A885-4313-AB93-AB20B8420248}" sibTransId="{41041219-F035-4A02-AF6F-1B2682B8C5F6}"/>
    <dgm:cxn modelId="{24EC8C55-85E2-4750-8289-5BF9E7638470}" srcId="{EBB7228D-387D-4E2C-8131-09A6010FFD55}" destId="{B2073DF3-016E-4315-979C-D666BC612E4E}" srcOrd="1" destOrd="0" parTransId="{153DD3F5-CA69-4B93-BB8C-E80B3ED78DFA}" sibTransId="{1A0262E7-32DC-4574-9957-00A05011A8F2}"/>
    <dgm:cxn modelId="{4C893F83-16BE-4B02-966D-3C17504FF5A3}" type="presOf" srcId="{091D7670-7A26-4A26-8406-B799EE0B86CD}" destId="{974DFD85-4D48-454F-8E27-FA2C4E6E719F}" srcOrd="0" destOrd="5" presId="urn:microsoft.com/office/officeart/2005/8/layout/vList2"/>
    <dgm:cxn modelId="{003345E5-1C02-4502-B2B9-245F81EE3056}" srcId="{00294D9A-DC2C-4219-88D1-24A80306B43E}" destId="{87818FB5-A443-4A20-8914-CA0F79745198}" srcOrd="0" destOrd="0" parTransId="{0E6CC37C-631B-49F9-9A07-CBF9E1E13CC7}" sibTransId="{12F9190A-2022-4E32-9511-07C3DA8C3160}"/>
    <dgm:cxn modelId="{1371B4BC-0B10-473C-980D-1949FA659FF4}" srcId="{19AEF677-9A90-4F67-8CCC-BB91B076B93C}" destId="{24616F94-870F-4A8F-8E37-841FF05DC819}" srcOrd="0" destOrd="0" parTransId="{F877ADBC-B2A6-4FC2-81AE-75CBD2AD4859}" sibTransId="{5E27CCA5-0568-441B-A6E4-40120620B26B}"/>
    <dgm:cxn modelId="{44476EAC-AA1E-4368-9A86-38FC1F50E6B0}" type="presParOf" srcId="{7038D28B-8728-4343-A865-C85E48DA14E9}" destId="{7E3A5AD0-2C77-45A5-9FAF-BDE787A3B421}" srcOrd="0" destOrd="0" presId="urn:microsoft.com/office/officeart/2005/8/layout/vList2"/>
    <dgm:cxn modelId="{380127EA-51A7-4036-83C4-3FE740D7597E}" type="presParOf" srcId="{7038D28B-8728-4343-A865-C85E48DA14E9}" destId="{974DFD85-4D48-454F-8E27-FA2C4E6E719F}" srcOrd="1" destOrd="0" presId="urn:microsoft.com/office/officeart/2005/8/layout/vList2"/>
    <dgm:cxn modelId="{83A11E6E-1216-4835-9479-69CBD1BF9226}" type="presParOf" srcId="{7038D28B-8728-4343-A865-C85E48DA14E9}" destId="{057D3683-74FD-49EB-AADB-07D39038C8D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AC7F-FCA5-433A-896C-88829E40F355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2DE67-B87C-4EB7-B23D-F7920D034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2DE67-B87C-4EB7-B23D-F7920D0340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2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7759E-533D-4051-A2BA-14DF901994A5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46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9392A-2625-4A50-AE59-58AE70A7AF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8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2DE67-B87C-4EB7-B23D-F7920D0340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50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 мы были новичками. Амбиции нужны. Обучение</a:t>
            </a:r>
            <a:r>
              <a:rPr lang="ru-RU" baseline="0" dirty="0" smtClean="0"/>
              <a:t> позволяет выйти за свои границы.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Спорить о словах не интересно, интересно</a:t>
            </a:r>
            <a:r>
              <a:rPr lang="ru-RU" baseline="0" dirty="0" smtClean="0"/>
              <a:t> вместе решать задачи и синтезировать знания и практики.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чем принципиальная особенность горизонта?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Горизонт нельзя догнать и при увеличении высоты горизонт увеличивается.</a:t>
            </a:r>
          </a:p>
          <a:p>
            <a:r>
              <a:rPr lang="ru-RU" baseline="0" dirty="0" smtClean="0"/>
              <a:t>Чем больше знаешь, тем больше видишь непознанное.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2DE67-B87C-4EB7-B23D-F7920D0340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2DE67-B87C-4EB7-B23D-F7920D0340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2DE67-B87C-4EB7-B23D-F7920D0340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2DE67-B87C-4EB7-B23D-F7920D0340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2DE67-B87C-4EB7-B23D-F7920D0340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8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5171-7BA7-46C4-A990-1123DB434611}" type="datetimeFigureOut">
              <a:rPr lang="en-US" smtClean="0"/>
              <a:t>16-Oct-16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20BA-AE77-485C-A3AC-81FE29B13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fedor@samorodov.r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inyurov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minyurov@mail.ru" TargetMode="External"/><Relationship Id="rId4" Type="http://schemas.openxmlformats.org/officeDocument/2006/relationships/hyperlink" Target="mailto:sminiurov@specialist.r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0141"/>
            <a:ext cx="9144000" cy="1112808"/>
          </a:xfrm>
        </p:spPr>
        <p:txBody>
          <a:bodyPr/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Разговорный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76932"/>
            <a:ext cx="12192000" cy="5041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sz="3200" b="1" dirty="0" smtClean="0"/>
              <a:t>Практическое обучение профессиональному мышлению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09826" y="6055744"/>
            <a:ext cx="188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Сергей Минюров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6" y="4024270"/>
            <a:ext cx="3038475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7" y="432034"/>
            <a:ext cx="2047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68" y="0"/>
            <a:ext cx="10515600" cy="1325563"/>
          </a:xfrm>
        </p:spPr>
        <p:txBody>
          <a:bodyPr/>
          <a:lstStyle/>
          <a:p>
            <a:r>
              <a:rPr lang="ru-RU" dirty="0" smtClean="0"/>
              <a:t>Главный профессиональный секрет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824566"/>
              </p:ext>
            </p:extLst>
          </p:nvPr>
        </p:nvGraphicFramePr>
        <p:xfrm>
          <a:off x="513751" y="1229219"/>
          <a:ext cx="1117504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5" y="0"/>
            <a:ext cx="10916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1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разработки </a:t>
            </a:r>
            <a:r>
              <a:rPr lang="en-US" dirty="0" smtClean="0"/>
              <a:t>SQL-</a:t>
            </a:r>
            <a:r>
              <a:rPr lang="ru-RU" dirty="0" smtClean="0"/>
              <a:t>запросов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0689"/>
            <a:ext cx="10772566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10" y="624840"/>
            <a:ext cx="1089358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483734"/>
            <a:ext cx="11756571" cy="58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08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Домашние задания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1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4000" dirty="0" smtClean="0"/>
              <a:t>Рабочие задачи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r>
              <a:rPr lang="ru-RU" sz="4000" dirty="0" smtClean="0"/>
              <a:t>Федор Самородов</a:t>
            </a:r>
            <a:br>
              <a:rPr lang="ru-RU" sz="4000" dirty="0" smtClean="0"/>
            </a:br>
            <a:r>
              <a:rPr lang="en-US" sz="4000" dirty="0" smtClean="0">
                <a:hlinkClick r:id="rId2"/>
              </a:rPr>
              <a:t>fedor@samorodov.ru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Учебный сервер и задания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 smtClean="0"/>
              <a:t>SQL-EX.RU</a:t>
            </a:r>
          </a:p>
        </p:txBody>
      </p:sp>
    </p:spTree>
    <p:extLst>
      <p:ext uri="{BB962C8B-B14F-4D97-AF65-F5344CB8AC3E}">
        <p14:creationId xmlns:p14="http://schemas.microsoft.com/office/powerpoint/2010/main" val="11278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Закрепление после курса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34" y="1690688"/>
            <a:ext cx="3167160" cy="4481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53" y="1690688"/>
            <a:ext cx="3182099" cy="4481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009" y="1690688"/>
            <a:ext cx="2888934" cy="2292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615" y="3841215"/>
            <a:ext cx="3293428" cy="2331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41485" y="1468666"/>
            <a:ext cx="5518139" cy="27432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20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Сбалансированная система </a:t>
            </a:r>
            <a:r>
              <a:rPr lang="ru-RU" sz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показателей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бизнес-аналитики. Сергей Минюров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6"/>
          <p:cNvSpPr txBox="1"/>
          <p:nvPr/>
        </p:nvSpPr>
        <p:spPr>
          <a:xfrm>
            <a:off x="2331090" y="1155594"/>
            <a:ext cx="5938928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 и аналитики 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BI, 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ИТ-архитекторы, бизнес и ИТ руководители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73458" y="2122783"/>
            <a:ext cx="2912852" cy="27432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ru-RU" sz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аналитиков. Федор Самородов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6"/>
          <p:cNvSpPr txBox="1"/>
          <p:nvPr/>
        </p:nvSpPr>
        <p:spPr>
          <a:xfrm>
            <a:off x="1522699" y="1833022"/>
            <a:ext cx="2420417" cy="29461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налитики 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BI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20819" y="2097683"/>
            <a:ext cx="5518139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2778A. Writing Queries Using Microsoft SQL Server 2008 Transact-SQL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20819" y="2377189"/>
            <a:ext cx="5518139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10774. Querying Microsoft SQL Server 2012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20819" y="2657407"/>
            <a:ext cx="5518139" cy="2743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20461C. Querying Microsoft SQL Server</a:t>
            </a:r>
            <a:r>
              <a:rPr lang="ru-RU" sz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2014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26"/>
          <p:cNvSpPr txBox="1"/>
          <p:nvPr/>
        </p:nvSpPr>
        <p:spPr>
          <a:xfrm>
            <a:off x="6153726" y="1820311"/>
            <a:ext cx="4564380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 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BI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20819" y="4810252"/>
            <a:ext cx="5518139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1077</a:t>
            </a:r>
            <a:r>
              <a:rPr lang="ru-RU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 smtClean="0"/>
              <a:t>Implementing a Data Warehouse with Microsoft SQL Server 2012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20819" y="5086033"/>
            <a:ext cx="5518139" cy="2743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2046</a:t>
            </a:r>
            <a:r>
              <a:rPr lang="ru-RU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Implementing a Data Warehouse with Microsoft SQL Server</a:t>
            </a:r>
            <a:r>
              <a:rPr lang="ru-RU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2014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96605" y="4143467"/>
            <a:ext cx="5518139" cy="2743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2046</a:t>
            </a:r>
            <a:r>
              <a:rPr lang="ru-RU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sz="1200" dirty="0" smtClean="0"/>
              <a:t>Implementing Data Models and Reports with Microsoft SQL Server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120819" y="6033416"/>
            <a:ext cx="5518139" cy="2743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2046</a:t>
            </a:r>
            <a:r>
              <a:rPr lang="ru-RU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2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sz="1200" dirty="0" smtClean="0"/>
              <a:t>Designing Self-Service Business Intelligence and Big Data Solutions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96605" y="3865346"/>
            <a:ext cx="5518139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1077</a:t>
            </a:r>
            <a:r>
              <a:rPr lang="ru-RU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 smtClean="0"/>
              <a:t>Implementing Data Models and Reports with Microsoft SQL Server 2012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120819" y="5754400"/>
            <a:ext cx="5518139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spc="-3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20467</a:t>
            </a:r>
            <a:r>
              <a:rPr lang="en-US" sz="1200" spc="-3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ru-RU" sz="1200" b="1" spc="-30" dirty="0"/>
              <a:t> </a:t>
            </a:r>
            <a:r>
              <a:rPr lang="en-US" sz="1200" dirty="0" smtClean="0"/>
              <a:t>Designing Business Intelligence Solutions with Microsoft SQL Server </a:t>
            </a:r>
            <a:r>
              <a:rPr lang="ru-RU" sz="1200" dirty="0" smtClean="0"/>
              <a:t>201</a:t>
            </a:r>
            <a:r>
              <a:rPr lang="en-US" sz="1200" dirty="0" smtClean="0"/>
              <a:t>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3383258" y="1811591"/>
            <a:ext cx="1103052" cy="2481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0800000">
            <a:off x="5136660" y="1792886"/>
            <a:ext cx="1103052" cy="2481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0800000">
            <a:off x="5136660" y="2977199"/>
            <a:ext cx="1103052" cy="2481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0800000">
            <a:off x="9520911" y="2981274"/>
            <a:ext cx="1103052" cy="145407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0800000">
            <a:off x="9535906" y="5414451"/>
            <a:ext cx="1103052" cy="2481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>
            <a:off x="3383258" y="2472920"/>
            <a:ext cx="1103052" cy="75968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26"/>
          <p:cNvSpPr txBox="1"/>
          <p:nvPr/>
        </p:nvSpPr>
        <p:spPr>
          <a:xfrm>
            <a:off x="5037908" y="5450616"/>
            <a:ext cx="4179262" cy="33771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 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BI</a:t>
            </a: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и архитекторы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96605" y="3301212"/>
            <a:ext cx="5518139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6234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Implementing and Maintaining Microsoft SQL Server 2008 Analysis Services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96605" y="3584287"/>
            <a:ext cx="5518139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623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Implementing and Maintaining Microsoft SQL Server 2008 Reporting Services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20819" y="4527107"/>
            <a:ext cx="5518139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6235</a:t>
            </a:r>
            <a:r>
              <a:rPr lang="en-US" sz="1200" dirty="0" smtClean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Implementing and Maintaining Microsoft SQL Server 2008 Integration Services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593819" y="4662577"/>
            <a:ext cx="3342640" cy="16451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083096" y="4858624"/>
            <a:ext cx="244488" cy="274320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083096" y="5211414"/>
            <a:ext cx="244488" cy="27432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086499" y="5557316"/>
            <a:ext cx="244488" cy="274320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105378" y="5902829"/>
            <a:ext cx="244488" cy="27432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Text Box 20"/>
          <p:cNvSpPr txBox="1"/>
          <p:nvPr/>
        </p:nvSpPr>
        <p:spPr>
          <a:xfrm>
            <a:off x="1718709" y="4849000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Обозначения: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 Box 20"/>
          <p:cNvSpPr txBox="1"/>
          <p:nvPr/>
        </p:nvSpPr>
        <p:spPr>
          <a:xfrm>
            <a:off x="3327584" y="4849001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SQL Server 2008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Text Box 20"/>
          <p:cNvSpPr txBox="1"/>
          <p:nvPr/>
        </p:nvSpPr>
        <p:spPr>
          <a:xfrm>
            <a:off x="3327584" y="5187019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SQL Server 2012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 Box 20"/>
          <p:cNvSpPr txBox="1"/>
          <p:nvPr/>
        </p:nvSpPr>
        <p:spPr>
          <a:xfrm>
            <a:off x="3347904" y="5549432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SQL Server 2014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 Box 20"/>
          <p:cNvSpPr txBox="1"/>
          <p:nvPr/>
        </p:nvSpPr>
        <p:spPr>
          <a:xfrm>
            <a:off x="3347904" y="5878433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Авторский курс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1522698" y="-23602"/>
            <a:ext cx="9888827" cy="1325563"/>
          </a:xfrm>
        </p:spPr>
        <p:txBody>
          <a:bodyPr/>
          <a:lstStyle/>
          <a:p>
            <a:r>
              <a:rPr lang="ru-RU" dirty="0" smtClean="0"/>
              <a:t>Обучение для аналитиков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4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0560" y="6154891"/>
            <a:ext cx="8241030" cy="3965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1270" y="1379220"/>
            <a:ext cx="4572000" cy="27432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2778A. Writing Queries Using Microsoft SQL Server 2008 Transact-SQL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1270" y="1661160"/>
            <a:ext cx="4572000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10774. Querying Microsoft SQL Server 2012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32940" y="2593765"/>
            <a:ext cx="3771900" cy="274320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6231B. Maintaining a SQL Server 2008 R2 Database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1270" y="1930400"/>
            <a:ext cx="4572000" cy="2743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20461C. Querying Microsoft SQL Server</a:t>
            </a:r>
            <a:r>
              <a:rPr lang="ru-RU" sz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2014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2940" y="2865545"/>
            <a:ext cx="3771900" cy="27432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10775A. Administering SQL Server 2012 Databases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32940" y="3134785"/>
            <a:ext cx="3771900" cy="274320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20462C. Administering Microsoft SQL Server Databases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02070" y="2602023"/>
            <a:ext cx="3779520" cy="274320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6232B. Implementing a SQL Server 2008 R2 Database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9690" y="2873803"/>
            <a:ext cx="3771900" cy="27432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10776A. Developing SQL Server 2012 Databases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2070" y="3143043"/>
            <a:ext cx="3779520" cy="274320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20464C. Developing Microsoft SQL Server </a:t>
            </a:r>
            <a:r>
              <a:rPr lang="ru-RU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2014 </a:t>
            </a:r>
            <a:r>
              <a:rPr lang="en-US" sz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43703" y="3819108"/>
            <a:ext cx="4541986" cy="27432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20465A. Designing Database Solutions for SQL Server 2012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43687" y="4098509"/>
            <a:ext cx="4541385" cy="274320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20465C. Designing a Data Solution with Microsoft SQL Server 2014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43687" y="4372829"/>
            <a:ext cx="4541385" cy="27432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запросов для </a:t>
            </a:r>
            <a:r>
              <a:rPr lang="en-US" sz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Microsoft SQL Server</a:t>
            </a:r>
            <a:r>
              <a:rPr lang="ru-RU" sz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Минюров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40560" y="5018987"/>
            <a:ext cx="4541520" cy="274320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10977B-Updating Your SQL Server Skills to Microsoft SQL Server 2014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64960" y="5011367"/>
            <a:ext cx="3497580" cy="274320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40074A-Microsoft SQL Server 2014 for Oracle DBAs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40560" y="5620967"/>
            <a:ext cx="4800600" cy="27432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Концептуальное и логическое проектирование баз данных. Минюров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0"/>
          <p:cNvSpPr txBox="1"/>
          <p:nvPr/>
        </p:nvSpPr>
        <p:spPr>
          <a:xfrm>
            <a:off x="3727450" y="1066800"/>
            <a:ext cx="4564380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Разработчики, администраторы БД и аналитики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1"/>
          <p:cNvSpPr txBox="1"/>
          <p:nvPr/>
        </p:nvSpPr>
        <p:spPr>
          <a:xfrm>
            <a:off x="1871980" y="2273090"/>
            <a:ext cx="2766060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Администраторы БД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2"/>
          <p:cNvSpPr txBox="1"/>
          <p:nvPr/>
        </p:nvSpPr>
        <p:spPr>
          <a:xfrm>
            <a:off x="7682230" y="2274363"/>
            <a:ext cx="2583180" cy="3276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 БД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 Box 23"/>
          <p:cNvSpPr txBox="1"/>
          <p:nvPr/>
        </p:nvSpPr>
        <p:spPr>
          <a:xfrm>
            <a:off x="6588760" y="4683707"/>
            <a:ext cx="3558540" cy="3276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Администраторы и разработчики </a:t>
            </a: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Oracle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 Box 24"/>
          <p:cNvSpPr txBox="1"/>
          <p:nvPr/>
        </p:nvSpPr>
        <p:spPr>
          <a:xfrm>
            <a:off x="1856740" y="4683072"/>
            <a:ext cx="3909060" cy="320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Опытные администраторы и разработчики БД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 Box 25"/>
          <p:cNvSpPr txBox="1"/>
          <p:nvPr/>
        </p:nvSpPr>
        <p:spPr>
          <a:xfrm>
            <a:off x="1871980" y="5300292"/>
            <a:ext cx="3558540" cy="3276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Проектировщики БД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3811270" y="2281282"/>
            <a:ext cx="1103052" cy="2481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7257358" y="2288902"/>
            <a:ext cx="1103052" cy="2481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0800000">
            <a:off x="3761740" y="3504172"/>
            <a:ext cx="1103052" cy="2481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7185687" y="3498474"/>
            <a:ext cx="1103052" cy="2481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467100" y="6218874"/>
            <a:ext cx="244488" cy="274320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96840" y="6219411"/>
            <a:ext cx="244488" cy="27432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65620" y="6212323"/>
            <a:ext cx="244488" cy="274320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556782" y="6228835"/>
            <a:ext cx="244488" cy="27432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Box 20"/>
          <p:cNvSpPr txBox="1"/>
          <p:nvPr/>
        </p:nvSpPr>
        <p:spPr>
          <a:xfrm>
            <a:off x="1950098" y="6218874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Обозначения: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 Box 20"/>
          <p:cNvSpPr txBox="1"/>
          <p:nvPr/>
        </p:nvSpPr>
        <p:spPr>
          <a:xfrm>
            <a:off x="3711588" y="6209251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SQL Server 2008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 Box 20"/>
          <p:cNvSpPr txBox="1"/>
          <p:nvPr/>
        </p:nvSpPr>
        <p:spPr>
          <a:xfrm>
            <a:off x="5441328" y="6195016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SQL Server 2012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20"/>
          <p:cNvSpPr txBox="1"/>
          <p:nvPr/>
        </p:nvSpPr>
        <p:spPr>
          <a:xfrm>
            <a:off x="7127025" y="6204439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SQL Server 2014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 Box 20"/>
          <p:cNvSpPr txBox="1"/>
          <p:nvPr/>
        </p:nvSpPr>
        <p:spPr>
          <a:xfrm>
            <a:off x="8799308" y="6204439"/>
            <a:ext cx="1371600" cy="2839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Авторский курс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-23602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Обучение для администраторов и разработчиков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7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Учебный блог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http://minyurov.com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Вопросы по обучению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sminiurov@specialist.ru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Вопросы </a:t>
            </a:r>
            <a:r>
              <a:rPr lang="ru-RU" smtClean="0"/>
              <a:t>по проектам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sminyurov@mail.ru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24" y="0"/>
            <a:ext cx="8229600" cy="1143000"/>
          </a:xfrm>
        </p:spPr>
        <p:txBody>
          <a:bodyPr/>
          <a:lstStyle/>
          <a:p>
            <a:r>
              <a:rPr lang="ru-RU" spc="300" dirty="0"/>
              <a:t>Знакомство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14" y="1015405"/>
            <a:ext cx="10643173" cy="56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1171239701"/>
              </p:ext>
            </p:extLst>
          </p:nvPr>
        </p:nvGraphicFramePr>
        <p:xfrm>
          <a:off x="0" y="254000"/>
          <a:ext cx="12192000" cy="6222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86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 обучения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9706"/>
            <a:ext cx="4069433" cy="3048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44" y="2977192"/>
            <a:ext cx="1714500" cy="171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199" y="1880531"/>
            <a:ext cx="4069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Теория и практика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154" y="5523925"/>
            <a:ext cx="5546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5 дней </a:t>
            </a:r>
            <a:r>
              <a:rPr lang="ru-RU" sz="2800" dirty="0" smtClean="0">
                <a:sym typeface="Symbol" panose="05050102010706020507" pitchFamily="18" charset="2"/>
              </a:rPr>
              <a:t> полгода академического или самостоятельного обучения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97" y="2421003"/>
            <a:ext cx="4963913" cy="3120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204252" y="5523925"/>
            <a:ext cx="5546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Обучение в проф. команде, интенсивность выше в 2-3 раза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95688" y="1880531"/>
            <a:ext cx="485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Профессиональные секреты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91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60" y="3240103"/>
            <a:ext cx="1802554" cy="18025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обучения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08958" y="4685485"/>
            <a:ext cx="9503095" cy="67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439905" y="4369493"/>
            <a:ext cx="396815" cy="95753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412657" y="4360910"/>
            <a:ext cx="1475117" cy="95753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7400818" y="4400814"/>
            <a:ext cx="396815" cy="957532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2913" y="3928469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763825">
            <a:off x="871245" y="3483904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20892994">
            <a:off x="1541392" y="3929476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3521922">
            <a:off x="1041231" y="3928469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36732" y="3483905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72471" y="2900712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745614" y="3936163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763825">
            <a:off x="3073946" y="3491598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20892994">
            <a:off x="3845693" y="3937170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3521922">
            <a:off x="3294732" y="3936163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590233" y="3491599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75172" y="2908406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04351" y="537088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Перерыв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04097" y="5362297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Обед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6081" y="544018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Перерыв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355473" y="3919807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 rot="763825">
            <a:off x="5683805" y="3475242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 rot="20892994">
            <a:off x="6455552" y="3920814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 rot="3521922">
            <a:off x="5904591" y="3919807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200092" y="3475243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85031" y="2892050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929048" y="3849122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rot="763825">
            <a:off x="10257380" y="3404557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 rot="20892994">
            <a:off x="11029127" y="3850129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 rot="3521922">
            <a:off x="10478166" y="3849122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773667" y="3404558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558606" y="2821365"/>
            <a:ext cx="893745" cy="881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Задача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 rot="10800000">
            <a:off x="2217453" y="3107457"/>
            <a:ext cx="642432" cy="156041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833534" y="2454694"/>
            <a:ext cx="141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Резюме и вопросы</a:t>
            </a:r>
            <a:endParaRPr lang="en-US" dirty="0"/>
          </a:p>
        </p:txBody>
      </p:sp>
      <p:sp>
        <p:nvSpPr>
          <p:cNvPr id="54" name="Isosceles Triangle 53"/>
          <p:cNvSpPr/>
          <p:nvPr/>
        </p:nvSpPr>
        <p:spPr>
          <a:xfrm rot="10800000">
            <a:off x="4534116" y="3107457"/>
            <a:ext cx="642432" cy="156041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50197" y="2454694"/>
            <a:ext cx="141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Резюме и вопросы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22593" y="2295765"/>
            <a:ext cx="208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Обсуждение, повторение и закрепление</a:t>
            </a:r>
            <a:endParaRPr lang="en-US" dirty="0"/>
          </a:p>
        </p:txBody>
      </p:sp>
      <p:sp>
        <p:nvSpPr>
          <p:cNvPr id="58" name="Isosceles Triangle 57"/>
          <p:cNvSpPr/>
          <p:nvPr/>
        </p:nvSpPr>
        <p:spPr>
          <a:xfrm rot="10800000">
            <a:off x="7166090" y="3125659"/>
            <a:ext cx="642432" cy="156041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800791" y="2434265"/>
            <a:ext cx="1410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Резюме и вопросы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28343" y="4786724"/>
            <a:ext cx="206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Домашние задания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5358072"/>
              </p:ext>
            </p:extLst>
          </p:nvPr>
        </p:nvGraphicFramePr>
        <p:xfrm>
          <a:off x="208280" y="1090570"/>
          <a:ext cx="11775440" cy="576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644" y="0"/>
            <a:ext cx="10515600" cy="1325563"/>
          </a:xfrm>
        </p:spPr>
        <p:txBody>
          <a:bodyPr/>
          <a:lstStyle/>
          <a:p>
            <a:r>
              <a:rPr lang="ru-RU" dirty="0" smtClean="0"/>
              <a:t>Психология обучения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62560" y="3429000"/>
            <a:ext cx="11755120" cy="0"/>
          </a:xfrm>
          <a:prstGeom prst="line">
            <a:avLst/>
          </a:prstGeom>
          <a:ln w="3492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9"/>
            <a:ext cx="10515600" cy="1325563"/>
          </a:xfrm>
        </p:spPr>
        <p:txBody>
          <a:bodyPr/>
          <a:lstStyle/>
          <a:p>
            <a:r>
              <a:rPr lang="ru-RU" dirty="0" smtClean="0"/>
              <a:t>Психология обучения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541520" y="1874520"/>
            <a:ext cx="3108960" cy="3108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3400" dirty="0" smtClean="0"/>
              <a:t>Мышление и развитие</a:t>
            </a:r>
            <a:endParaRPr lang="en-US" sz="3400" dirty="0"/>
          </a:p>
        </p:txBody>
      </p:sp>
      <p:sp>
        <p:nvSpPr>
          <p:cNvPr id="7" name="Right Arrow 6"/>
          <p:cNvSpPr/>
          <p:nvPr/>
        </p:nvSpPr>
        <p:spPr>
          <a:xfrm>
            <a:off x="1625600" y="2047240"/>
            <a:ext cx="2915920" cy="138176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Мотивация (интерес) и способности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617211" y="3429000"/>
            <a:ext cx="2915920" cy="138176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Задачи (возможности)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904480" y="2047240"/>
            <a:ext cx="2915920" cy="13817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Навыки и умения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896091" y="3429000"/>
            <a:ext cx="2915920" cy="13817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Решения и достижения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50480" y="124666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Внутренняя (субъективная) реальность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90618" y="5167312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Внешняя (объективная) реальность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0235" y="4564314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Незнание</a:t>
            </a:r>
            <a:endParaRPr lang="ru-RU" sz="2400" b="1" dirty="0"/>
          </a:p>
        </p:txBody>
      </p:sp>
      <p:sp>
        <p:nvSpPr>
          <p:cNvPr id="5" name="Oval 4"/>
          <p:cNvSpPr/>
          <p:nvPr/>
        </p:nvSpPr>
        <p:spPr>
          <a:xfrm>
            <a:off x="4175760" y="1508760"/>
            <a:ext cx="3840480" cy="384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803" y="52"/>
            <a:ext cx="10515600" cy="1325563"/>
          </a:xfrm>
        </p:spPr>
        <p:txBody>
          <a:bodyPr/>
          <a:lstStyle/>
          <a:p>
            <a:r>
              <a:rPr lang="ru-RU" dirty="0" smtClean="0"/>
              <a:t>Горизонт знаний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35880" y="2468880"/>
            <a:ext cx="1920240" cy="19202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Знание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5559" y="2248250"/>
            <a:ext cx="3711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Чем больше мы знаем …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016240" y="2248250"/>
            <a:ext cx="371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… тем больше мы знаем, что еще не знаем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48838" y="5524434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Незнание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16129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Незнание это  дорога к знанию. Иллюзия знания является преградой для познания.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9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Простота и сложность </a:t>
            </a:r>
            <a:r>
              <a:rPr lang="en-US" dirty="0" smtClean="0"/>
              <a:t>SQL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497461"/>
              </p:ext>
            </p:extLst>
          </p:nvPr>
        </p:nvGraphicFramePr>
        <p:xfrm>
          <a:off x="0" y="1825625"/>
          <a:ext cx="1219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4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923</Words>
  <Application>Microsoft Office PowerPoint</Application>
  <PresentationFormat>Widescreen</PresentationFormat>
  <Paragraphs>189</Paragraphs>
  <Slides>19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Verdana</vt:lpstr>
      <vt:lpstr>Office Theme</vt:lpstr>
      <vt:lpstr>Разговорный SQL</vt:lpstr>
      <vt:lpstr>Знакомство</vt:lpstr>
      <vt:lpstr>PowerPoint Presentation</vt:lpstr>
      <vt:lpstr>Методология обучения</vt:lpstr>
      <vt:lpstr>Процесс обучения </vt:lpstr>
      <vt:lpstr>Психология обучения</vt:lpstr>
      <vt:lpstr>Психология обучения</vt:lpstr>
      <vt:lpstr>Горизонт знаний</vt:lpstr>
      <vt:lpstr>Простота и сложность SQL</vt:lpstr>
      <vt:lpstr>Главный профессиональный секрет</vt:lpstr>
      <vt:lpstr>PowerPoint Presentation</vt:lpstr>
      <vt:lpstr>Алгоритм разработки SQL-запросов</vt:lpstr>
      <vt:lpstr>PowerPoint Presentation</vt:lpstr>
      <vt:lpstr>PowerPoint Presentation</vt:lpstr>
      <vt:lpstr>Домашние задания</vt:lpstr>
      <vt:lpstr>Закрепление после курса</vt:lpstr>
      <vt:lpstr>Обучение для аналитиков</vt:lpstr>
      <vt:lpstr>Обучение для администраторов и разработчиков</vt:lpstr>
      <vt:lpstr>Контакты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Разговорный SQL</dc:title>
  <dc:creator>Sergey Minyurov</dc:creator>
  <cp:lastModifiedBy>Sergey Minyurov</cp:lastModifiedBy>
  <cp:revision>73</cp:revision>
  <dcterms:created xsi:type="dcterms:W3CDTF">2014-12-06T07:36:48Z</dcterms:created>
  <dcterms:modified xsi:type="dcterms:W3CDTF">2016-10-16T18:15:57Z</dcterms:modified>
</cp:coreProperties>
</file>