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  <Relationship Id="rId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753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75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2019-04-11T11:38:45.441Z</dcterms:created>
  <dcterms:modified xsi:type="dcterms:W3CDTF">2019-04-11T11:38:45.441Z</dcterms:modified>
</cp:coreProperties>
</file>