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62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9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8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19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6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9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3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51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41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0663-32FE-4854-AF33-B3EC05E476A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8BF2F-5908-4145-8DE7-4401C4E3E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9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eyKeep/web-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“</a:t>
            </a:r>
            <a:r>
              <a:rPr lang="ru-RU" dirty="0" smtClean="0"/>
              <a:t>веб сервер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0" y="6311564"/>
            <a:ext cx="10515600" cy="4351338"/>
          </a:xfrm>
        </p:spPr>
        <p:txBody>
          <a:bodyPr/>
          <a:lstStyle/>
          <a:p>
            <a:r>
              <a:rPr lang="ru-RU" dirty="0" smtClean="0"/>
              <a:t>Школа 1080, 9А класс, С. </a:t>
            </a:r>
            <a:r>
              <a:rPr lang="ru-RU" dirty="0" err="1" smtClean="0"/>
              <a:t>Нарыжный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4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7939" y="-1287350"/>
            <a:ext cx="9144000" cy="2387600"/>
          </a:xfrm>
        </p:spPr>
        <p:txBody>
          <a:bodyPr/>
          <a:lstStyle/>
          <a:p>
            <a:r>
              <a:rPr lang="ru-RU" dirty="0" smtClean="0"/>
              <a:t>Мой веб-сервер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7632" y="2418695"/>
            <a:ext cx="10560424" cy="3013915"/>
          </a:xfrm>
        </p:spPr>
        <p:txBody>
          <a:bodyPr/>
          <a:lstStyle/>
          <a:p>
            <a:r>
              <a:rPr lang="ru-RU" dirty="0" smtClean="0"/>
              <a:t>Я сделал проект по продаже домов. На сайте можно найти дом по душе, увидеть фото, размер участка, жилой площади, контактный телефон и продавца.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57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Попробовать сделать сайт</a:t>
            </a:r>
          </a:p>
          <a:p>
            <a:r>
              <a:rPr lang="ru-RU" dirty="0" smtClean="0"/>
              <a:t>Улучшить навыки </a:t>
            </a:r>
            <a:r>
              <a:rPr lang="en-US" dirty="0" err="1" smtClean="0"/>
              <a:t>Flaska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3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Объем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коде около 700 строк и база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5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Придумать  идею для проекта.</a:t>
            </a:r>
          </a:p>
          <a:p>
            <a:pPr lvl="0"/>
            <a:r>
              <a:rPr lang="ru-RU" dirty="0"/>
              <a:t>Продумать план.</a:t>
            </a:r>
          </a:p>
          <a:p>
            <a:pPr lvl="0"/>
            <a:r>
              <a:rPr lang="ru-RU" dirty="0" smtClean="0"/>
              <a:t>Написать основной сайт</a:t>
            </a:r>
          </a:p>
          <a:p>
            <a:pPr lvl="0"/>
            <a:r>
              <a:rPr lang="ru-RU" dirty="0" smtClean="0"/>
              <a:t>Написать базу данных</a:t>
            </a:r>
            <a:endParaRPr lang="ru-RU" dirty="0"/>
          </a:p>
          <a:p>
            <a:pPr lvl="0"/>
            <a:r>
              <a:rPr lang="ru-RU" dirty="0" smtClean="0"/>
              <a:t>Сделать </a:t>
            </a:r>
            <a:r>
              <a:rPr lang="ru-RU" dirty="0"/>
              <a:t>презентацию и пояснительную записку</a:t>
            </a:r>
          </a:p>
          <a:p>
            <a:pPr lvl="0"/>
            <a:r>
              <a:rPr lang="ru-RU" dirty="0"/>
              <a:t>Защитить проект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50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при создании.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создании проекта возникли проблемы с базами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2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сайт можн</a:t>
            </a:r>
            <a:r>
              <a:rPr lang="ru-RU" dirty="0" smtClean="0"/>
              <a:t>о продать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57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github.com/SergeyKeep/web-server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543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“веб сервер”</vt:lpstr>
      <vt:lpstr>Мой веб-сервер</vt:lpstr>
      <vt:lpstr>Цель проекта.</vt:lpstr>
      <vt:lpstr>Объем проекта</vt:lpstr>
      <vt:lpstr>Задачи</vt:lpstr>
      <vt:lpstr>Проблемы при создании.</vt:lpstr>
      <vt:lpstr>Перспективы</vt:lpstr>
      <vt:lpstr>Ссылка на проект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“моя первая игра”</dc:title>
  <dc:creator>Ученик</dc:creator>
  <cp:lastModifiedBy>Ученик</cp:lastModifiedBy>
  <cp:revision>5</cp:revision>
  <dcterms:created xsi:type="dcterms:W3CDTF">2019-03-18T07:44:11Z</dcterms:created>
  <dcterms:modified xsi:type="dcterms:W3CDTF">2019-04-03T11:28:49Z</dcterms:modified>
</cp:coreProperties>
</file>