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002D5C-D648-8060-1B63-6D84FC0FA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774D4C-48F6-1C6A-B579-E6A87ACF5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7DA1D9-F50D-DABC-5146-382455ACF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597-1404-4457-BF63-3AF5D45A8E74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3C525F-5BE2-2E66-1357-819D37C6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D0618F-1117-DDB5-0514-4BF0C75E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B162-75CF-4C7E-9990-239B21115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75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A68DCC-46E4-D757-F9AF-08B167671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4A7042-F158-9B02-CB1F-C5B5125E4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A0F88F-850D-7039-4585-A184F63B4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597-1404-4457-BF63-3AF5D45A8E74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809989-70C5-FFA9-C2B0-1B0A26F3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6F0914-CDBB-E4D8-B71A-61E883CD0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B162-75CF-4C7E-9990-239B21115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94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900F879-B72B-FB88-839D-02E164034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66442C-7026-5768-6102-B0615432D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4C7B73-F0E8-6B2A-9536-F15833F5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597-1404-4457-BF63-3AF5D45A8E74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119ED3-5650-1F56-876A-81985F2C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C731C8-A806-581D-DBB9-685EACD0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B162-75CF-4C7E-9990-239B21115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66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2A23A8-C8E9-78DC-5C96-1FA49995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5AB44C-9545-AE8C-9B03-2CCD2F7D6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9DFDCD-E3CC-34B4-394F-A703A270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597-1404-4457-BF63-3AF5D45A8E74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286461-11D3-D7A8-2FBC-537AEBF3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17B117-1D5D-A6D6-66A7-549121BA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B162-75CF-4C7E-9990-239B21115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4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B507F9-BD85-0B8A-D64D-5D4006DE3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4DEAB2-458B-8193-E45A-9AD24BB17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FF0862-44BF-9230-EFCA-8FAE40CD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597-1404-4457-BF63-3AF5D45A8E74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B4E51E-9AE7-E1CD-C2BA-1639DFE1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067723-6E0A-75A7-E822-8AC8443D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B162-75CF-4C7E-9990-239B21115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53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B768A9-ABB9-F2E6-3126-29473951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36D80C-2F47-0373-5453-5EF9D280A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6ECDED-3BE4-9ABA-89BA-DD35253BB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8A0D58-0FF3-5631-5E7E-22DDBCF02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597-1404-4457-BF63-3AF5D45A8E74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A0993A-A28B-6D9C-826A-B3D59318E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9CA68A-C288-9AE4-6047-E7311708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B162-75CF-4C7E-9990-239B21115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2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8A2289-965A-25C8-8277-ACFBBD4A2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F6154A-1578-C40E-EDA0-2382FE36A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DAF0B4-5ABC-60E2-7362-C9ACF5587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F7135C-B93C-7556-9765-F4D9E6347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B012461-F67C-72B9-39B2-D55C474F0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5FDFB7-3466-5A82-6701-3F5CBFFB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597-1404-4457-BF63-3AF5D45A8E74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C2742B5-FED8-40CD-CE4D-9F35F6FE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EB7E828-25E8-C38E-B683-B510BBC4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B162-75CF-4C7E-9990-239B21115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13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4DC44-D0BF-FF99-B2A1-65D28F0F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8383580-0EB2-C4D0-0171-F1BA16EF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597-1404-4457-BF63-3AF5D45A8E74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B3913B1-C36D-6EDE-64B1-D49A5486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CC1BDA-CC26-59A5-E59F-885FC5832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B162-75CF-4C7E-9990-239B21115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93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6675429-7416-31AF-A2AA-399F4CB7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597-1404-4457-BF63-3AF5D45A8E74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8B05127-438C-7EF4-EA4F-935EB9179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6498AB-3476-51E5-A399-A11F109D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B162-75CF-4C7E-9990-239B21115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44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CC17A-A9E1-E47E-8281-266DF04AE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9671CC-28B0-D67A-BBCF-49C94F1BB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F6E262-4B9E-7C90-1CF0-23064F495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329092-00A5-FED7-E577-7426D16A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597-1404-4457-BF63-3AF5D45A8E74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F3249F-427C-07C6-99CD-F907AD65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657837-3CCD-7212-D58E-ABC04ED0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B162-75CF-4C7E-9990-239B21115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24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A37807-9A02-0E5C-8543-1345AD036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40225BB-A879-3471-37EB-7C7E29624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E6EF41-8184-B6B6-EC0A-CA8230F59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867BE0-38E7-C135-14FF-B4FD6A044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1597-1404-4457-BF63-3AF5D45A8E74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89B7AB-2C28-FFB4-5A75-4580BABE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283927-658A-4EC7-0FC1-35A4D9A2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B162-75CF-4C7E-9990-239B21115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76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7F6E6-59EA-C274-0650-2E3A05D56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32DCC7-2077-5E03-1086-2CAB2129D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247893-92A5-6458-D828-8B2111F4A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61597-1404-4457-BF63-3AF5D45A8E74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7DD517-3E49-E543-5C70-6E887F6AC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7DC54D-879F-A0B0-4104-D3B513B78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CB162-75CF-4C7E-9990-239B21115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82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D0A8B-0D8F-D8E1-CE1C-CE62E0276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0563"/>
            <a:ext cx="9144000" cy="909637"/>
          </a:xfrm>
          <a:noFill/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ettenschweiler" panose="020B0706040902060204" pitchFamily="34" charset="0"/>
              </a:rPr>
              <a:t>Как появилась Луна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327715-9F37-7F3C-9BFA-5EE371630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7920" y="4511675"/>
            <a:ext cx="4185920" cy="1655762"/>
          </a:xfrm>
          <a:noFill/>
        </p:spPr>
        <p:txBody>
          <a:bodyPr>
            <a:normAutofit lnSpcReduction="10000"/>
          </a:bodyPr>
          <a:lstStyle/>
          <a:p>
            <a:pPr algn="r"/>
            <a:r>
              <a:rPr lang="ru-RU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 Мартиновича Семёна,</a:t>
            </a:r>
          </a:p>
          <a:p>
            <a:pPr algn="r"/>
            <a:r>
              <a:rPr lang="ru-RU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Кондратьева Сергея,</a:t>
            </a:r>
          </a:p>
          <a:p>
            <a:pPr algn="r"/>
            <a:r>
              <a:rPr lang="ru-RU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Иванова Михаила</a:t>
            </a:r>
          </a:p>
          <a:p>
            <a:pPr algn="r"/>
            <a:r>
              <a:rPr lang="ru-RU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 Б02-308</a:t>
            </a:r>
          </a:p>
        </p:txBody>
      </p:sp>
    </p:spTree>
    <p:extLst>
      <p:ext uri="{BB962C8B-B14F-4D97-AF65-F5344CB8AC3E}">
        <p14:creationId xmlns:p14="http://schemas.microsoft.com/office/powerpoint/2010/main" val="227469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418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E1779-D116-7B65-46A2-23DD57735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960"/>
            <a:ext cx="7533640" cy="867728"/>
          </a:xfrm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ru-RU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ettenschweiler" panose="020B0706040902060204" pitchFamily="34" charset="0"/>
              </a:rPr>
              <a:t>Гипотеза захвата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8EE9915-E259-2CC5-CF0B-A4658E29F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02" r="62611"/>
          <a:stretch/>
        </p:blipFill>
        <p:spPr>
          <a:xfrm>
            <a:off x="223436" y="2245359"/>
            <a:ext cx="4358723" cy="41850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CD0711-8E9A-0B3E-5948-23DAE9E2EA8D}"/>
              </a:ext>
            </a:extLst>
          </p:cNvPr>
          <p:cNvSpPr txBox="1"/>
          <p:nvPr/>
        </p:nvSpPr>
        <p:spPr>
          <a:xfrm>
            <a:off x="8199120" y="2589798"/>
            <a:ext cx="3495040" cy="397031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Первым выдвинул в 1909 году американский астроном Томас Джефферсон Джексон Си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Луна образовалась как независимая планета где-то в Солнечной системе, а затем в результате неких пертурбаций перешла на эллиптическую орбиту, пересекающуюся с орбитой Земли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очередном сближении с Землёй Луна была захвачена гравитацией Земли и стала её спутником.</a:t>
            </a:r>
          </a:p>
        </p:txBody>
      </p:sp>
    </p:spTree>
    <p:extLst>
      <p:ext uri="{BB962C8B-B14F-4D97-AF65-F5344CB8AC3E}">
        <p14:creationId xmlns:p14="http://schemas.microsoft.com/office/powerpoint/2010/main" val="1700673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DD9CA-504B-510B-9908-0A2114BC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39160" cy="1325563"/>
          </a:xfrm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r>
              <a:rPr lang="ru-RU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ettenschweiler" panose="020B0706040902060204" pitchFamily="34" charset="0"/>
              </a:rPr>
              <a:t>Наша программа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0D603F-0C20-7094-8143-FAAA4D1C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120" y="2092961"/>
            <a:ext cx="4079240" cy="3235960"/>
          </a:xfrm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r>
              <a:rPr lang="ru-RU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Рассчитывает силы гравитационного взаимодействия тел</a:t>
            </a:r>
          </a:p>
          <a:p>
            <a:r>
              <a:rPr lang="ru-RU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Визуализирует движение объектов на экране</a:t>
            </a:r>
          </a:p>
          <a:p>
            <a:r>
              <a:rPr lang="ru-RU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Рисует трек Луны</a:t>
            </a:r>
          </a:p>
        </p:txBody>
      </p:sp>
    </p:spTree>
    <p:extLst>
      <p:ext uri="{BB962C8B-B14F-4D97-AF65-F5344CB8AC3E}">
        <p14:creationId xmlns:p14="http://schemas.microsoft.com/office/powerpoint/2010/main" val="102134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4941CB-6F52-2173-E5D6-6B88A78BC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88200" cy="1325563"/>
          </a:xfrm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r>
              <a:rPr lang="ru-RU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ettenschweiler" panose="020B0706040902060204" pitchFamily="34" charset="0"/>
              </a:rPr>
              <a:t>Гипотеза центробежного отделения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04FAC7B-E863-0120-06DF-1652CB8EE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79" y="2289541"/>
            <a:ext cx="6516079" cy="23240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9C04D0-A82A-C30C-FB6F-ABC5A5E90DE7}"/>
              </a:ext>
            </a:extLst>
          </p:cNvPr>
          <p:cNvSpPr txBox="1"/>
          <p:nvPr/>
        </p:nvSpPr>
        <p:spPr>
          <a:xfrm>
            <a:off x="8412480" y="2289541"/>
            <a:ext cx="3495040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Впервые выдвинул Джордж Дарвин, сын Чарльза Дарвина, в 1878 году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Земля, после образования, вращалась с очень высокой скоростью. Под действием центробежных сил планета стала настолько вытянутой по экватору, что от неё оторвался крупный кусок вещества (возможно, этому способствовали приливные силы Солнца)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 этого вещества впоследствии образовалась Луна</a:t>
            </a:r>
          </a:p>
        </p:txBody>
      </p:sp>
    </p:spTree>
    <p:extLst>
      <p:ext uri="{BB962C8B-B14F-4D97-AF65-F5344CB8AC3E}">
        <p14:creationId xmlns:p14="http://schemas.microsoft.com/office/powerpoint/2010/main" val="404404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79862-46F6-3AD0-333E-332ADD68F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89960" cy="1325563"/>
          </a:xfrm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r>
              <a:rPr lang="ru-RU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ettenschweiler" panose="020B0706040902060204" pitchFamily="34" charset="0"/>
              </a:rPr>
              <a:t>В нашем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D2AB28-C370-AA52-E38C-4B7F6EA7C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320" y="2008505"/>
            <a:ext cx="6101080" cy="4667250"/>
          </a:xfrm>
          <a:blipFill>
            <a:blip r:embed="rId3"/>
            <a:tile tx="0" ty="0" sx="100000" sy="100000" flip="none" algn="tl"/>
          </a:blipFill>
        </p:spPr>
        <p:txBody>
          <a:bodyPr>
            <a:normAutofit fontScale="92500"/>
          </a:bodyPr>
          <a:lstStyle/>
          <a:p>
            <a:r>
              <a:rPr lang="ru-RU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Реализован подсчёт гравитационных сил, когда тела не соприкасаются</a:t>
            </a:r>
          </a:p>
          <a:p>
            <a:r>
              <a:rPr lang="ru-RU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Когда тела соприкасаются – они превращаются в одно тело, начинают вращаться с заданной угловой скоростью вокруг их центра масс</a:t>
            </a:r>
          </a:p>
          <a:p>
            <a:r>
              <a:rPr lang="ru-RU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Реализован подсчёт центробежной силы для частей одного тела</a:t>
            </a:r>
          </a:p>
          <a:p>
            <a:r>
              <a:rPr lang="ru-RU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Подобрана угловая скорость, при которой часть Земли переходит на круговую орбиту, превращаясь в Луну</a:t>
            </a:r>
          </a:p>
        </p:txBody>
      </p:sp>
    </p:spTree>
    <p:extLst>
      <p:ext uri="{BB962C8B-B14F-4D97-AF65-F5344CB8AC3E}">
        <p14:creationId xmlns:p14="http://schemas.microsoft.com/office/powerpoint/2010/main" val="999667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5CBE9-0A2D-0232-A2C5-1FD6FD205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25160" cy="1325563"/>
          </a:xfrm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r>
              <a:rPr lang="ru-RU" dirty="0">
                <a:solidFill>
                  <a:srgbClr val="FFFF00"/>
                </a:solidFill>
                <a:latin typeface="Haettenschweiler" panose="020B0706040902060204" pitchFamily="34" charset="0"/>
              </a:rPr>
              <a:t>Гипотеза столкновения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02DDF66-66D9-A08C-8700-733788704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" y="2027330"/>
            <a:ext cx="8538678" cy="2199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D59014-64F4-4189-8DCB-1FAA18D7617B}"/>
              </a:ext>
            </a:extLst>
          </p:cNvPr>
          <p:cNvSpPr txBox="1"/>
          <p:nvPr/>
        </p:nvSpPr>
        <p:spPr>
          <a:xfrm>
            <a:off x="985520" y="4563202"/>
            <a:ext cx="10888980" cy="20313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FFF00"/>
                </a:solidFill>
              </a:rPr>
              <a:t>Предложена Уильямом Хартманом и Дональдом Дэвисом в 1975 году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FFF00"/>
                </a:solidFill>
              </a:rPr>
              <a:t>Протопланета (её назвали </a:t>
            </a:r>
            <a:r>
              <a:rPr lang="ru-RU" dirty="0" err="1">
                <a:solidFill>
                  <a:srgbClr val="FFFF00"/>
                </a:solidFill>
              </a:rPr>
              <a:t>Тейя</a:t>
            </a:r>
            <a:r>
              <a:rPr lang="ru-RU" dirty="0">
                <a:solidFill>
                  <a:srgbClr val="FFFF00"/>
                </a:solidFill>
              </a:rPr>
              <a:t>) размером примерно с Марс столкнулась с </a:t>
            </a:r>
            <a:r>
              <a:rPr lang="ru-RU" dirty="0" err="1">
                <a:solidFill>
                  <a:srgbClr val="FFFF00"/>
                </a:solidFill>
              </a:rPr>
              <a:t>прото</a:t>
            </a:r>
            <a:r>
              <a:rPr lang="ru-RU" dirty="0">
                <a:solidFill>
                  <a:srgbClr val="FFFF00"/>
                </a:solidFill>
              </a:rPr>
              <a:t>-Землёй на ранней стадии её формирования, когда наша планета имела примерно 90 % нынешней массы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FFF00"/>
                </a:solidFill>
              </a:rPr>
              <a:t>Удар пришёлся не по центру, а под углом (почти по касательной)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FFF00"/>
                </a:solidFill>
              </a:rPr>
              <a:t>В результате большая часть вещества ударившегося объекта и часть вещества земной мантии были выброшены на околоземную орбиту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FFF00"/>
                </a:solidFill>
              </a:rPr>
              <a:t>Из этих обломков собралась </a:t>
            </a:r>
            <a:r>
              <a:rPr lang="ru-RU" dirty="0" err="1">
                <a:solidFill>
                  <a:srgbClr val="FFFF00"/>
                </a:solidFill>
              </a:rPr>
              <a:t>прото</a:t>
            </a:r>
            <a:r>
              <a:rPr lang="ru-RU" dirty="0">
                <a:solidFill>
                  <a:srgbClr val="FFFF00"/>
                </a:solidFill>
              </a:rPr>
              <a:t>-Луна</a:t>
            </a:r>
          </a:p>
        </p:txBody>
      </p:sp>
    </p:spTree>
    <p:extLst>
      <p:ext uri="{BB962C8B-B14F-4D97-AF65-F5344CB8AC3E}">
        <p14:creationId xmlns:p14="http://schemas.microsoft.com/office/powerpoint/2010/main" val="1155638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1983E0-402A-C45D-CCED-921A76CFC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87800" cy="1325563"/>
          </a:xfrm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r>
              <a:rPr lang="ru-RU" dirty="0">
                <a:solidFill>
                  <a:srgbClr val="FFFF00"/>
                </a:solidFill>
                <a:latin typeface="Haettenschweiler" panose="020B0706040902060204" pitchFamily="34" charset="0"/>
              </a:rPr>
              <a:t>Что есть у нас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B0C624-B99F-CC73-3C85-7F5B256C5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60" y="1998980"/>
            <a:ext cx="4241800" cy="4493895"/>
          </a:xfrm>
          <a:blipFill>
            <a:blip r:embed="rId3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Тея прилетает прямо в </a:t>
            </a:r>
            <a:r>
              <a:rPr lang="ru-RU" dirty="0" err="1">
                <a:solidFill>
                  <a:srgbClr val="FFFF00"/>
                </a:solidFill>
              </a:rPr>
              <a:t>протоЗемлю</a:t>
            </a:r>
            <a:endParaRPr lang="ru-RU" dirty="0">
              <a:solidFill>
                <a:srgbClr val="FFFF00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Происходит удар, в результате которого часть Земли в виде обломков улетает с Луной</a:t>
            </a:r>
          </a:p>
          <a:p>
            <a:r>
              <a:rPr lang="ru-RU" dirty="0">
                <a:solidFill>
                  <a:srgbClr val="FFFF00"/>
                </a:solidFill>
              </a:rPr>
              <a:t>Земля уменьшается</a:t>
            </a:r>
          </a:p>
          <a:p>
            <a:r>
              <a:rPr lang="ru-RU" dirty="0">
                <a:solidFill>
                  <a:srgbClr val="FFFF00"/>
                </a:solidFill>
              </a:rPr>
              <a:t>Луна занимает своё законное место</a:t>
            </a:r>
          </a:p>
        </p:txBody>
      </p:sp>
    </p:spTree>
    <p:extLst>
      <p:ext uri="{BB962C8B-B14F-4D97-AF65-F5344CB8AC3E}">
        <p14:creationId xmlns:p14="http://schemas.microsoft.com/office/powerpoint/2010/main" val="176347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574936-A356-7503-94E7-9AF406ACB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5515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ettenschweiler" panose="020B0706040902060204" pitchFamily="34" charset="0"/>
              </a:rPr>
              <a:t>Спасибо за понимание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3494313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305</Words>
  <Application>Microsoft Office PowerPoint</Application>
  <PresentationFormat>Широкоэкранный</PresentationFormat>
  <Paragraphs>34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Haettenschweiler</vt:lpstr>
      <vt:lpstr>Тема Office</vt:lpstr>
      <vt:lpstr>Как появилась Луна</vt:lpstr>
      <vt:lpstr>Презентация PowerPoint</vt:lpstr>
      <vt:lpstr>Гипотеза захвата</vt:lpstr>
      <vt:lpstr>Наша программа</vt:lpstr>
      <vt:lpstr>Гипотеза центробежного отделения</vt:lpstr>
      <vt:lpstr>В нашем проекте</vt:lpstr>
      <vt:lpstr>Гипотеза столкновения</vt:lpstr>
      <vt:lpstr>Что есть у нас</vt:lpstr>
      <vt:lpstr>Спасибо за понимание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появилась Луна</dc:title>
  <dc:creator>Леонид Кондратьев</dc:creator>
  <cp:lastModifiedBy>Леонид Кондратьев</cp:lastModifiedBy>
  <cp:revision>2</cp:revision>
  <dcterms:created xsi:type="dcterms:W3CDTF">2023-12-21T07:57:26Z</dcterms:created>
  <dcterms:modified xsi:type="dcterms:W3CDTF">2023-12-21T09:08:13Z</dcterms:modified>
</cp:coreProperties>
</file>