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Студент группы: ФО-350005,</a:t>
            </a:r>
            <a:br>
              <a:rPr lang="ru-RU" dirty="0" smtClean="0"/>
            </a:br>
            <a:r>
              <a:rPr lang="ru-RU" dirty="0" smtClean="0"/>
              <a:t>Кондратьев Сергей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WebDAV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387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ОПРЕДЕЛЕНИЕ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914400" y="2204864"/>
            <a:ext cx="7772400" cy="3814936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WebDAV</a:t>
            </a:r>
            <a:r>
              <a:rPr lang="ru-RU" dirty="0"/>
              <a:t> (</a:t>
            </a:r>
            <a:r>
              <a:rPr lang="ru-RU" dirty="0" err="1"/>
              <a:t>Web</a:t>
            </a:r>
            <a:r>
              <a:rPr lang="ru-RU" dirty="0"/>
              <a:t> </a:t>
            </a:r>
            <a:r>
              <a:rPr lang="ru-RU" dirty="0" err="1"/>
              <a:t>Distributed</a:t>
            </a:r>
            <a:r>
              <a:rPr lang="ru-RU" dirty="0"/>
              <a:t> </a:t>
            </a:r>
            <a:r>
              <a:rPr lang="ru-RU" dirty="0" err="1"/>
              <a:t>Authoring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Versioning</a:t>
            </a:r>
            <a:r>
              <a:rPr lang="ru-RU" dirty="0"/>
              <a:t>) или просто DAV — набор расширений и дополнений к протоколу HTTP, поддерживающих совместную работу пользователей над редактированием файлов и управление файлами на удаленных веб-серверах.</a:t>
            </a:r>
          </a:p>
        </p:txBody>
      </p:sp>
    </p:spTree>
    <p:extLst>
      <p:ext uri="{BB962C8B-B14F-4D97-AF65-F5344CB8AC3E}">
        <p14:creationId xmlns:p14="http://schemas.microsoft.com/office/powerpoint/2010/main" val="428297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ОСНОВНЫЕ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914400" y="2276872"/>
            <a:ext cx="7772400" cy="3742928"/>
          </a:xfrm>
        </p:spPr>
        <p:txBody>
          <a:bodyPr/>
          <a:lstStyle/>
          <a:p>
            <a:r>
              <a:rPr lang="ru-RU" dirty="0" smtClean="0"/>
              <a:t>Блокировка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Свойства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/>
              <a:t>Именованные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395670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914400" y="1772816"/>
            <a:ext cx="7772400" cy="4608512"/>
          </a:xfrm>
        </p:spPr>
        <p:txBody>
          <a:bodyPr/>
          <a:lstStyle/>
          <a:p>
            <a:r>
              <a:rPr lang="ru-RU" dirty="0"/>
              <a:t>Выполнение основных файловых операций над объектами на удаленном сервере;</a:t>
            </a:r>
          </a:p>
          <a:p>
            <a:r>
              <a:rPr lang="ru-RU" dirty="0"/>
              <a:t>Выполнение расширенных файловых операций (блокировки, поддержка версий);</a:t>
            </a:r>
          </a:p>
          <a:p>
            <a:r>
              <a:rPr lang="ru-RU" dirty="0"/>
              <a:t>Работа с любым типом объектов (не только файлы);</a:t>
            </a:r>
          </a:p>
          <a:p>
            <a:r>
              <a:rPr lang="ru-RU" dirty="0"/>
              <a:t>Работа с метаданными;</a:t>
            </a:r>
          </a:p>
          <a:p>
            <a:r>
              <a:rPr lang="ru-RU" dirty="0"/>
              <a:t>Поддержка одновременной работы над несколькими объектами.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50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КОМАНДЫ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PROPFIND — Получение свойств объекта на сервере в формате XML. Также можно получать структуру </a:t>
            </a:r>
            <a:r>
              <a:rPr lang="ru-RU" dirty="0" err="1" smtClean="0"/>
              <a:t>репозитория</a:t>
            </a:r>
            <a:r>
              <a:rPr lang="ru-RU" dirty="0" smtClean="0"/>
              <a:t> </a:t>
            </a:r>
            <a:r>
              <a:rPr lang="ru-RU" dirty="0"/>
              <a:t>(дерево каталогов);</a:t>
            </a:r>
          </a:p>
          <a:p>
            <a:r>
              <a:rPr lang="ru-RU" dirty="0"/>
              <a:t>PROPPATCH — Изменение свойств за одну транзакцию;</a:t>
            </a:r>
          </a:p>
          <a:p>
            <a:r>
              <a:rPr lang="ru-RU" dirty="0"/>
              <a:t>MKCOL — Создать коллекцию объектов (каталог в случае доступа к файлам);</a:t>
            </a:r>
          </a:p>
          <a:p>
            <a:r>
              <a:rPr lang="ru-RU" dirty="0"/>
              <a:t>COPY — Копирование из одного URI в другой;</a:t>
            </a:r>
          </a:p>
          <a:p>
            <a:r>
              <a:rPr lang="ru-RU" dirty="0"/>
              <a:t>MOVE — Перемещение из одного URI в другой;</a:t>
            </a:r>
          </a:p>
          <a:p>
            <a:r>
              <a:rPr lang="ru-RU" dirty="0"/>
              <a:t>LOCK — Поставить блокировку на объекте. </a:t>
            </a:r>
            <a:r>
              <a:rPr lang="ru-RU" dirty="0" err="1"/>
              <a:t>WebDAV</a:t>
            </a:r>
            <a:r>
              <a:rPr lang="ru-RU" dirty="0"/>
              <a:t> поддерживает эксклюзивные и общие (</a:t>
            </a:r>
            <a:r>
              <a:rPr lang="ru-RU" dirty="0" err="1"/>
              <a:t>shared</a:t>
            </a:r>
            <a:r>
              <a:rPr lang="ru-RU" dirty="0"/>
              <a:t>) блокировки;</a:t>
            </a:r>
          </a:p>
          <a:p>
            <a:r>
              <a:rPr lang="ru-RU" dirty="0"/>
              <a:t>UNLOCK — Снять блокировку с ресурса.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795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СТАНДАРТЫ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914400" y="2060848"/>
            <a:ext cx="7772400" cy="4392488"/>
          </a:xfrm>
        </p:spPr>
        <p:txBody>
          <a:bodyPr>
            <a:normAutofit/>
          </a:bodyPr>
          <a:lstStyle/>
          <a:p>
            <a:r>
              <a:rPr lang="ru-RU" dirty="0"/>
              <a:t>RFC 2291 «</a:t>
            </a:r>
            <a:r>
              <a:rPr lang="ru-RU" dirty="0" err="1"/>
              <a:t>Requirements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a </a:t>
            </a:r>
            <a:r>
              <a:rPr lang="ru-RU" dirty="0" err="1"/>
              <a:t>Distributed</a:t>
            </a:r>
            <a:r>
              <a:rPr lang="ru-RU" dirty="0"/>
              <a:t> </a:t>
            </a:r>
            <a:r>
              <a:rPr lang="ru-RU" dirty="0" err="1"/>
              <a:t>Authoring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Versioning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World</a:t>
            </a:r>
            <a:r>
              <a:rPr lang="ru-RU" dirty="0"/>
              <a:t> </a:t>
            </a:r>
            <a:r>
              <a:rPr lang="ru-RU" dirty="0" err="1"/>
              <a:t>Wide</a:t>
            </a:r>
            <a:r>
              <a:rPr lang="ru-RU" dirty="0"/>
              <a:t> </a:t>
            </a:r>
            <a:r>
              <a:rPr lang="ru-RU" dirty="0" err="1"/>
              <a:t>Web</a:t>
            </a:r>
            <a:r>
              <a:rPr lang="ru-RU" dirty="0"/>
              <a:t>»;</a:t>
            </a:r>
          </a:p>
          <a:p>
            <a:r>
              <a:rPr lang="ru-RU" dirty="0"/>
              <a:t>RFC 4918 «HTTP </a:t>
            </a:r>
            <a:r>
              <a:rPr lang="ru-RU" dirty="0" err="1"/>
              <a:t>Extensions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Distributed</a:t>
            </a:r>
            <a:r>
              <a:rPr lang="ru-RU" dirty="0"/>
              <a:t> </a:t>
            </a:r>
            <a:r>
              <a:rPr lang="ru-RU" dirty="0" err="1"/>
              <a:t>Authoring</a:t>
            </a:r>
            <a:r>
              <a:rPr lang="ru-RU" dirty="0"/>
              <a:t> — WEBDAV»;</a:t>
            </a:r>
          </a:p>
          <a:p>
            <a:r>
              <a:rPr lang="ru-RU" dirty="0"/>
              <a:t>RFC 3648 «</a:t>
            </a:r>
            <a:r>
              <a:rPr lang="ru-RU" dirty="0" err="1"/>
              <a:t>Web</a:t>
            </a:r>
            <a:r>
              <a:rPr lang="ru-RU" dirty="0"/>
              <a:t> </a:t>
            </a:r>
            <a:r>
              <a:rPr lang="ru-RU" dirty="0" err="1"/>
              <a:t>Distributed</a:t>
            </a:r>
            <a:r>
              <a:rPr lang="ru-RU" dirty="0"/>
              <a:t> </a:t>
            </a:r>
            <a:r>
              <a:rPr lang="ru-RU" dirty="0" err="1"/>
              <a:t>Authoring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Versioning</a:t>
            </a:r>
            <a:r>
              <a:rPr lang="ru-RU" dirty="0"/>
              <a:t> (</a:t>
            </a:r>
            <a:r>
              <a:rPr lang="ru-RU" dirty="0" err="1"/>
              <a:t>WebDAV</a:t>
            </a:r>
            <a:r>
              <a:rPr lang="ru-RU" dirty="0"/>
              <a:t>) </a:t>
            </a:r>
            <a:r>
              <a:rPr lang="ru-RU" dirty="0" err="1"/>
              <a:t>Ordered</a:t>
            </a:r>
            <a:r>
              <a:rPr lang="ru-RU" dirty="0"/>
              <a:t> </a:t>
            </a:r>
            <a:r>
              <a:rPr lang="ru-RU" dirty="0" err="1"/>
              <a:t>Collections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»;</a:t>
            </a:r>
          </a:p>
          <a:p>
            <a:r>
              <a:rPr lang="ru-RU" dirty="0"/>
              <a:t>RFC 3744 «</a:t>
            </a:r>
            <a:r>
              <a:rPr lang="ru-RU" dirty="0" err="1"/>
              <a:t>Web</a:t>
            </a:r>
            <a:r>
              <a:rPr lang="ru-RU" dirty="0"/>
              <a:t> </a:t>
            </a:r>
            <a:r>
              <a:rPr lang="ru-RU" dirty="0" err="1"/>
              <a:t>Distributed</a:t>
            </a:r>
            <a:r>
              <a:rPr lang="ru-RU" dirty="0"/>
              <a:t> </a:t>
            </a:r>
            <a:r>
              <a:rPr lang="ru-RU" dirty="0" err="1"/>
              <a:t>Authoring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Versioning</a:t>
            </a:r>
            <a:r>
              <a:rPr lang="ru-RU" dirty="0"/>
              <a:t> (</a:t>
            </a:r>
            <a:r>
              <a:rPr lang="ru-RU" dirty="0" err="1"/>
              <a:t>WebDAV</a:t>
            </a:r>
            <a:r>
              <a:rPr lang="ru-RU" dirty="0"/>
              <a:t>)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Control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89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en-US" dirty="0" smtClean="0"/>
              <a:t>web-DAV </a:t>
            </a:r>
            <a:r>
              <a:rPr lang="ru-RU" dirty="0" smtClean="0"/>
              <a:t>СЕРВЕРОВ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BitKNEX</a:t>
            </a:r>
            <a:r>
              <a:rPr lang="ru-RU" sz="2800" dirty="0" smtClean="0"/>
              <a:t>— </a:t>
            </a:r>
            <a:r>
              <a:rPr lang="ru-RU" sz="2800" dirty="0"/>
              <a:t>для </a:t>
            </a:r>
            <a:r>
              <a:rPr lang="ru-RU" sz="2800" dirty="0" err="1"/>
              <a:t>Windows</a:t>
            </a:r>
            <a:r>
              <a:rPr lang="ru-RU" sz="2800" dirty="0"/>
              <a:t>. Бесплатный. Поддерживает </a:t>
            </a:r>
            <a:r>
              <a:rPr lang="ru-RU" sz="2800" dirty="0" err="1"/>
              <a:t>WebDAV</a:t>
            </a:r>
            <a:r>
              <a:rPr lang="ru-RU" sz="2800" dirty="0"/>
              <a:t>: HTTP и HTTPS (SSL). </a:t>
            </a:r>
          </a:p>
          <a:p>
            <a:r>
              <a:rPr lang="en-US" sz="2800" dirty="0" smtClean="0"/>
              <a:t>Cadaver</a:t>
            </a:r>
            <a:r>
              <a:rPr lang="ru-RU" sz="2800" dirty="0" smtClean="0"/>
              <a:t> </a:t>
            </a:r>
            <a:r>
              <a:rPr lang="ru-RU" sz="2800" dirty="0"/>
              <a:t>— консольный клиент для GNU/</a:t>
            </a:r>
            <a:r>
              <a:rPr lang="ru-RU" sz="2800" dirty="0" err="1"/>
              <a:t>Linux</a:t>
            </a:r>
            <a:r>
              <a:rPr lang="ru-RU" sz="2800" dirty="0"/>
              <a:t>. </a:t>
            </a:r>
          </a:p>
          <a:p>
            <a:r>
              <a:rPr lang="en-US" sz="2800" dirty="0" err="1" smtClean="0"/>
              <a:t>Caja</a:t>
            </a:r>
            <a:r>
              <a:rPr lang="ru-RU" sz="2800" dirty="0" smtClean="0"/>
              <a:t> </a:t>
            </a:r>
            <a:r>
              <a:rPr lang="ru-RU" sz="2800" dirty="0"/>
              <a:t>— файловый менеджер в MATE, </a:t>
            </a:r>
            <a:r>
              <a:rPr lang="ru-RU" sz="2800" dirty="0" err="1"/>
              <a:t>форк</a:t>
            </a:r>
            <a:r>
              <a:rPr lang="ru-RU" sz="2800" dirty="0"/>
              <a:t> </a:t>
            </a:r>
            <a:r>
              <a:rPr lang="ru-RU" sz="2800" dirty="0" err="1"/>
              <a:t>Nautilus</a:t>
            </a:r>
            <a:r>
              <a:rPr lang="ru-RU" sz="2800" dirty="0"/>
              <a:t>. Поддерживает SSL. </a:t>
            </a:r>
          </a:p>
          <a:p>
            <a:r>
              <a:rPr lang="ru-RU" sz="2800" dirty="0" smtClean="0"/>
              <a:t>C</a:t>
            </a:r>
            <a:r>
              <a:rPr lang="en-US" sz="2800" dirty="0" err="1" smtClean="0"/>
              <a:t>arotDAV</a:t>
            </a:r>
            <a:r>
              <a:rPr lang="ru-RU" sz="2800" dirty="0" smtClean="0"/>
              <a:t> </a:t>
            </a:r>
            <a:r>
              <a:rPr lang="ru-RU" sz="2800" dirty="0"/>
              <a:t>— для </a:t>
            </a:r>
            <a:r>
              <a:rPr lang="ru-RU" sz="2800" dirty="0" err="1"/>
              <a:t>Windows</a:t>
            </a:r>
            <a:r>
              <a:rPr lang="ru-RU" sz="2800" dirty="0"/>
              <a:t>. Поддерживает </a:t>
            </a:r>
            <a:r>
              <a:rPr lang="en-US" sz="2800" dirty="0"/>
              <a:t>S</a:t>
            </a:r>
            <a:r>
              <a:rPr lang="en-US" sz="2800" dirty="0" smtClean="0"/>
              <a:t>SL</a:t>
            </a:r>
            <a:r>
              <a:rPr lang="ru-RU" sz="2800" dirty="0" smtClean="0"/>
              <a:t>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0673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</TotalTime>
  <Words>142</Words>
  <Application>Microsoft Office PowerPoint</Application>
  <PresentationFormat>Экран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Справедливость</vt:lpstr>
      <vt:lpstr>WebDAV</vt:lpstr>
      <vt:lpstr>ОПРЕДЕЛЕНИЕ </vt:lpstr>
      <vt:lpstr>ОСНОВНЫЕ ВОЗМОЖНОСТИ</vt:lpstr>
      <vt:lpstr>ОСОБЕННОСТИ</vt:lpstr>
      <vt:lpstr>КОМАНДЫ</vt:lpstr>
      <vt:lpstr>СТАНДАРТЫ</vt:lpstr>
      <vt:lpstr>ПРИМЕРЫ web-DAV СЕРВЕРОВ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WebDAV</dc:title>
  <dc:creator>Вова</dc:creator>
  <cp:lastModifiedBy>Вова</cp:lastModifiedBy>
  <cp:revision>2</cp:revision>
  <dcterms:created xsi:type="dcterms:W3CDTF">2018-03-17T04:17:35Z</dcterms:created>
  <dcterms:modified xsi:type="dcterms:W3CDTF">2018-03-17T04:33:33Z</dcterms:modified>
</cp:coreProperties>
</file>