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5" r:id="rId4"/>
    <p:sldId id="261" r:id="rId5"/>
    <p:sldId id="266" r:id="rId6"/>
    <p:sldId id="262" r:id="rId7"/>
    <p:sldId id="263" r:id="rId8"/>
    <p:sldId id="267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" userDrawn="1">
          <p15:clr>
            <a:srgbClr val="A4A3A4"/>
          </p15:clr>
        </p15:guide>
        <p15:guide id="4" pos="5216" userDrawn="1">
          <p15:clr>
            <a:srgbClr val="A4A3A4"/>
          </p15:clr>
        </p15:guide>
        <p15:guide id="5" orient="horz" pos="80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kmyWHZ/TpowDJktEHfZ/dZgN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>
        <p:scale>
          <a:sx n="121" d="100"/>
          <a:sy n="121" d="100"/>
        </p:scale>
        <p:origin x="1360" y="840"/>
      </p:cViewPr>
      <p:guideLst>
        <p:guide orient="horz" pos="1620"/>
        <p:guide pos="2880"/>
        <p:guide pos="544"/>
        <p:guide pos="5216"/>
        <p:guide orient="horz" pos="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889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90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946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572001" y="1613752"/>
            <a:ext cx="3708400" cy="118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7000" b="1" dirty="0">
                <a:latin typeface="Montserrat"/>
                <a:ea typeface="Montserrat"/>
                <a:cs typeface="Montserrat"/>
                <a:sym typeface="Montserrat"/>
              </a:rPr>
              <a:t>Turn on</a:t>
            </a:r>
            <a:endParaRPr sz="7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72001" y="1267645"/>
            <a:ext cx="3708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2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Шереметьево</a:t>
            </a:r>
            <a:endParaRPr sz="2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301699" y="23181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2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sz="3000" b="1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63600" y="1707271"/>
            <a:ext cx="7416800" cy="216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аэропорту случаются тысячи форсмажоров,</a:t>
            </a: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 и необходимо написать алгоритм, позволяющий диспетчерам ставить задачи и контролировать их исполнение, а также распределять водителей и автобусы между рейсами.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75100" y="1279125"/>
            <a:ext cx="7393800" cy="345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Наша идея заключается в разработке системы управления движением автобусов и веб-приложения, благодаря которому водители смогут увидеть расписание рейсов, закреплённых за ними, или сообщить о невозможности выполнения задачи. Для диспетчеров и руководителей аэропорта будет разработано веб-приложение, позволяющее решить эту проблему и при необходимости изменить систему движения автобусов.</a:t>
            </a:r>
            <a:endParaRPr sz="1800" u="none" strike="noStrike" cap="none" dirty="0">
              <a:solidFill>
                <a:srgbClr val="000000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406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4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863600" y="1276349"/>
            <a:ext cx="7416800" cy="344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Реализована функция добавления задач и вывод их в интерфейс водителю.</a:t>
            </a:r>
            <a:b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1</a:t>
            </a:r>
            <a:r>
              <a:rPr lang="ru" sz="1800" b="1" i="0" u="none" strike="noStrike" cap="none" dirty="0">
                <a:solidFill>
                  <a:srgbClr val="000000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.</a:t>
            </a:r>
            <a:r>
              <a:rPr lang="ru" sz="1800" b="0" i="0" u="none" strike="noStrike" cap="none" dirty="0">
                <a:solidFill>
                  <a:srgbClr val="000000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Доработать алгоритм для минимизации количества необходимых автобусов.</a:t>
            </a:r>
          </a:p>
          <a:p>
            <a:pPr>
              <a:lnSpc>
                <a:spcPct val="150000"/>
              </a:lnSpc>
              <a:buSzPts val="1400"/>
            </a:pPr>
            <a:r>
              <a:rPr lang="ru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2.</a:t>
            </a: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Реализовать интерфейс для диспетчера и руководителя аэропорта.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Шаг 3.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</a:t>
            </a:r>
            <a:r>
              <a:rPr lang="ru-RU" sz="1800" dirty="0">
                <a:latin typeface="Montserrat" pitchFamily="2" charset="0"/>
              </a:rPr>
              <a:t>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еализовать переписку диспетчера с водителем. Также замену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Montserrat" pitchFamily="2" charset="0"/>
              </a:rPr>
              <a:t>тасков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и водителей.</a:t>
            </a:r>
          </a:p>
          <a:p>
            <a:pPr>
              <a:lnSpc>
                <a:spcPct val="150000"/>
              </a:lnSpc>
              <a:buSzPts val="1400"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863600" y="1276349"/>
            <a:ext cx="7416800" cy="344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5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863600" y="1830533"/>
            <a:ext cx="7416800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dirty="0">
                <a:effectLst/>
                <a:latin typeface="Montserrat" pitchFamily="2" charset="0"/>
              </a:rPr>
              <a:t>Для реализации проекта мы использовали фреймворк </a:t>
            </a:r>
            <a:r>
              <a:rPr lang="en" sz="1800" dirty="0">
                <a:effectLst/>
                <a:latin typeface="Montserrat" pitchFamily="2" charset="0"/>
              </a:rPr>
              <a:t>Django </a:t>
            </a:r>
            <a:r>
              <a:rPr lang="ru-RU" sz="1800" dirty="0">
                <a:effectLst/>
                <a:latin typeface="Montserrat" pitchFamily="2" charset="0"/>
              </a:rPr>
              <a:t>языка программирования </a:t>
            </a:r>
            <a:r>
              <a:rPr lang="en" sz="1800" dirty="0">
                <a:effectLst/>
                <a:latin typeface="Montserrat" pitchFamily="2" charset="0"/>
              </a:rPr>
              <a:t>Python , </a:t>
            </a:r>
            <a:r>
              <a:rPr lang="ru-RU" sz="1800" dirty="0">
                <a:effectLst/>
                <a:latin typeface="Montserrat" pitchFamily="2" charset="0"/>
              </a:rPr>
              <a:t>СУБД </a:t>
            </a:r>
            <a:r>
              <a:rPr lang="en" sz="1800" dirty="0">
                <a:effectLst/>
                <a:latin typeface="Montserrat" pitchFamily="2" charset="0"/>
              </a:rPr>
              <a:t>PostgreSQL, </a:t>
            </a:r>
            <a:r>
              <a:rPr lang="ru-RU" sz="1800" dirty="0">
                <a:effectLst/>
                <a:latin typeface="Montserrat" pitchFamily="2" charset="0"/>
              </a:rPr>
              <a:t>веб-приложение </a:t>
            </a:r>
            <a:r>
              <a:rPr lang="en" sz="1800" dirty="0">
                <a:effectLst/>
                <a:latin typeface="Montserrat" pitchFamily="2" charset="0"/>
              </a:rPr>
              <a:t>AJAX </a:t>
            </a:r>
            <a:r>
              <a:rPr lang="ru-RU" sz="1800" dirty="0">
                <a:effectLst/>
                <a:latin typeface="Montserrat" pitchFamily="2" charset="0"/>
              </a:rPr>
              <a:t>и графический редактор </a:t>
            </a:r>
            <a:r>
              <a:rPr lang="en" sz="1800" dirty="0">
                <a:effectLst/>
                <a:latin typeface="Montserrat" pitchFamily="2" charset="0"/>
              </a:rPr>
              <a:t>Figma.</a:t>
            </a:r>
            <a:r>
              <a:rPr lang="ru-RU" sz="1800" dirty="0">
                <a:effectLst/>
                <a:latin typeface="Montserrat" pitchFamily="2" charset="0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6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863600" y="1276349"/>
            <a:ext cx="74168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76F935-0478-7769-999F-06F176468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1" b="107"/>
          <a:stretch/>
        </p:blipFill>
        <p:spPr>
          <a:xfrm>
            <a:off x="874187" y="1276350"/>
            <a:ext cx="7332566" cy="32571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7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863600" y="1276349"/>
            <a:ext cx="74168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AD7CB6-C08C-032E-B205-C753EE2E8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"/>
          <a:stretch/>
        </p:blipFill>
        <p:spPr>
          <a:xfrm>
            <a:off x="869523" y="1266725"/>
            <a:ext cx="7341893" cy="3276399"/>
          </a:xfrm>
          <a:prstGeom prst="flowChartProcess">
            <a:avLst/>
          </a:prstGeom>
        </p:spPr>
      </p:pic>
    </p:spTree>
    <p:extLst>
      <p:ext uri="{BB962C8B-B14F-4D97-AF65-F5344CB8AC3E}">
        <p14:creationId xmlns:p14="http://schemas.microsoft.com/office/powerpoint/2010/main" val="70928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8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63600" y="1276350"/>
            <a:ext cx="7416800" cy="3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dirty="0">
                <a:effectLst/>
                <a:latin typeface="Montserrat" pitchFamily="2" charset="0"/>
              </a:rPr>
              <a:t>Алексей Степанов — капитан, </a:t>
            </a:r>
            <a:r>
              <a:rPr lang="en" sz="1800" dirty="0">
                <a:effectLst/>
                <a:latin typeface="Montserrat" pitchFamily="2" charset="0"/>
              </a:rPr>
              <a:t>frontend-</a:t>
            </a:r>
            <a:r>
              <a:rPr lang="ru-RU" sz="1800" dirty="0">
                <a:effectLst/>
                <a:latin typeface="Montserrat" pitchFamily="2" charset="0"/>
              </a:rPr>
              <a:t>разработчик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Сергей Лавриненко —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full-stack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разработчик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Сергей Прокофьев — </a:t>
            </a:r>
            <a:r>
              <a:rPr lang="en" sz="1800" dirty="0">
                <a:effectLst/>
                <a:latin typeface="Montserrat" pitchFamily="2" charset="0"/>
              </a:rPr>
              <a:t>backend-</a:t>
            </a:r>
            <a:r>
              <a:rPr lang="ru-RU" sz="1800" dirty="0">
                <a:effectLst/>
                <a:latin typeface="Montserrat" pitchFamily="2" charset="0"/>
              </a:rPr>
              <a:t>разработчик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Николай </a:t>
            </a:r>
            <a:r>
              <a:rPr lang="ru-RU" sz="1800" dirty="0" err="1">
                <a:effectLst/>
                <a:latin typeface="Montserrat" pitchFamily="2" charset="0"/>
              </a:rPr>
              <a:t>Сухоловский</a:t>
            </a:r>
            <a:r>
              <a:rPr lang="ru-RU" sz="1800" dirty="0">
                <a:effectLst/>
                <a:latin typeface="Montserrat" pitchFamily="2" charset="0"/>
              </a:rPr>
              <a:t> — </a:t>
            </a:r>
            <a:r>
              <a:rPr lang="en" sz="1800" dirty="0">
                <a:effectLst/>
                <a:latin typeface="Montserrat" pitchFamily="2" charset="0"/>
              </a:rPr>
              <a:t>product-</a:t>
            </a:r>
            <a:r>
              <a:rPr lang="ru-RU" sz="1800" dirty="0">
                <a:effectLst/>
                <a:latin typeface="Montserrat" pitchFamily="2" charset="0"/>
              </a:rPr>
              <a:t>менеджер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Злата Жёлудева — </a:t>
            </a:r>
            <a:r>
              <a:rPr lang="en" sz="1800" dirty="0">
                <a:effectLst/>
                <a:latin typeface="Montserrat" pitchFamily="2" charset="0"/>
              </a:rPr>
              <a:t>UX/UI-</a:t>
            </a:r>
            <a:r>
              <a:rPr lang="ru-RU" sz="1800" dirty="0">
                <a:effectLst/>
                <a:latin typeface="Montserrat" pitchFamily="2" charset="0"/>
              </a:rPr>
              <a:t>дизайнер</a:t>
            </a:r>
            <a:endParaRPr lang="ru-RU" sz="1800" b="0" i="0" u="none" strike="noStrike" cap="none" dirty="0">
              <a:solidFill>
                <a:srgbClr val="000000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208</Words>
  <Application>Microsoft Macintosh PowerPoint</Application>
  <PresentationFormat>On-screen Show (16:9)</PresentationFormat>
  <Paragraphs>25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Montserrat</vt:lpstr>
      <vt:lpstr>Тема Office</vt:lpstr>
      <vt:lpstr>Turn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on</dc:title>
  <cp:lastModifiedBy>Николай С</cp:lastModifiedBy>
  <cp:revision>10</cp:revision>
  <dcterms:modified xsi:type="dcterms:W3CDTF">2022-10-23T12:18:50Z</dcterms:modified>
</cp:coreProperties>
</file>