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latin typeface="Comic Sans MS" panose="030F0702030302020204" charset="0"/>
                <a:cs typeface="Comic Sans MS" panose="030F0702030302020204" charset="0"/>
              </a:rPr>
              <a:t>БЛОГ О МОЁМ ХОББИ</a:t>
            </a:r>
            <a:endParaRPr lang="ru-RU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«Моё хобби»</a:t>
            </a:r>
            <a:endParaRPr lang="ru-RU"/>
          </a:p>
          <a:p>
            <a:r>
              <a:rPr lang="ru-RU"/>
              <a:t>Разработал Барбашов Сергей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Результаты и вывод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Планы на будущее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Добавить на сайт больше функционала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Улучшить дизайн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5310" y="190500"/>
            <a:ext cx="11007090" cy="6374765"/>
          </a:xfrm>
        </p:spPr>
        <p:txBody>
          <a:bodyPr/>
          <a:p>
            <a:r>
              <a:rPr lang="ru-RU" altLang="en-US" sz="9600">
                <a:latin typeface="Comic Sans MS" panose="030F0702030302020204" charset="0"/>
                <a:cs typeface="Comic Sans MS" panose="030F0702030302020204" charset="0"/>
              </a:rPr>
              <a:t>Спасибо за внимание)</a:t>
            </a:r>
            <a:endParaRPr lang="ru-RU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Цель проекта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С помощью сайта рассказать про моё хобби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Показать какие знания я получил за год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Этапы разработки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Планирование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514350" indent="-514350">
              <a:buAutoNum type="arabicPeriod"/>
            </a:pP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Дизайн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514350" indent="-514350">
              <a:buAutoNum type="arabicPeriod"/>
            </a:pP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Верстка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pPr marL="514350" indent="-514350">
              <a:buAutoNum type="arabicPeriod"/>
            </a:pP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Функционал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Технологии и инструменты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ru-RU" altLang="en-US"/>
          </a:p>
        </p:txBody>
      </p:sp>
      <p:pic>
        <p:nvPicPr>
          <p:cNvPr id="2050" name="Picture 2" descr="HTML — Википеди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60" y="2536443"/>
            <a:ext cx="1785151" cy="17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| Викии Вики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72" y="2536443"/>
            <a:ext cx="1273987" cy="17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5" r="26776"/>
          <a:stretch>
            <a:fillRect/>
          </a:stretch>
        </p:blipFill>
        <p:spPr bwMode="auto">
          <a:xfrm>
            <a:off x="5893420" y="2536443"/>
            <a:ext cx="1426809" cy="17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gma png | PNGW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34" b="91066" l="10000" r="90000">
                        <a14:foregroundMark x1="23889" y1="9510" x2="38333" y2="8934"/>
                        <a14:foregroundMark x1="38333" y1="8934" x2="47500" y2="9510"/>
                        <a14:foregroundMark x1="27778" y1="91066" x2="28611" y2="91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19" b="4217"/>
          <a:stretch>
            <a:fillRect/>
          </a:stretch>
        </p:blipFill>
        <p:spPr bwMode="auto">
          <a:xfrm>
            <a:off x="7945790" y="2536443"/>
            <a:ext cx="2022631" cy="17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Макет главной страницы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Замещающее содержимое 3" descr="Без имени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1307465"/>
            <a:ext cx="104394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Снимок экрана с сайта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9025" y="1174750"/>
            <a:ext cx="1001331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Снимок экрана с сайта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50950"/>
            <a:ext cx="1097280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Снимок экрана с сайта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69365"/>
            <a:ext cx="109728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Результаты и вывод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Что удалось достичь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Научится создавать сайты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Понял как работать с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GitHub</a:t>
            </a:r>
            <a:endParaRPr lang="en-US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Понял как работать в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Figma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Понял как работь с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Visual Studio Code</a:t>
            </a:r>
            <a:endParaRPr lang="en-US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Presentation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 SemiBold SemiCondensed</vt:lpstr>
      <vt:lpstr>Bahnschrift SemiBold Condensed</vt:lpstr>
      <vt:lpstr>Bahnschrift Light</vt:lpstr>
      <vt:lpstr>Comic Sans MS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Снимок экрана с сайта</vt:lpstr>
      <vt:lpstr>Снимок экрана с сайта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serge</cp:lastModifiedBy>
  <cp:revision>2</cp:revision>
  <dcterms:created xsi:type="dcterms:W3CDTF">2025-06-03T07:14:53Z</dcterms:created>
  <dcterms:modified xsi:type="dcterms:W3CDTF">2025-06-03T07:40:01Z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3C3E1E6A85BF452CB3B08B303975B6D9_11</vt:lpwstr>
  </property>
</Properties>
</file>