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Open Sans Light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C117E2-2E5E-45A1-8363-663BAD36193B}">
  <a:tblStyle styleId="{ECC117E2-2E5E-45A1-8363-663BAD36193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OpenSansLight-regular.fntdata"/><Relationship Id="rId12" Type="http://schemas.openxmlformats.org/officeDocument/2006/relationships/slide" Target="slides/slide6.xml"/><Relationship Id="rId15" Type="http://schemas.openxmlformats.org/officeDocument/2006/relationships/font" Target="fonts/OpenSansLight-italic.fntdata"/><Relationship Id="rId14" Type="http://schemas.openxmlformats.org/officeDocument/2006/relationships/font" Target="fonts/OpenSansLight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OpenSansLight-boldItalic.fntdata"/><Relationship Id="rId19" Type="http://schemas.openxmlformats.org/officeDocument/2006/relationships/font" Target="fonts/OpenSans-italic.fntdata"/><Relationship Id="rId18" Type="http://schemas.openxmlformats.org/officeDocument/2006/relationships/font" Target="fonts/Open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6cc7bb8888_3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6cc7bb8888_3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6cc7bb888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6cc7bb8888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6cc7bb8888_2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6cc7bb8888_2_7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cc1fa77f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cc1fa77f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615bb3115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615bb3115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6cc7bb8888_3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6cc7bb8888_3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8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8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8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8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8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9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Relationship Id="rId3" Type="http://schemas.openxmlformats.org/officeDocument/2006/relationships/image" Target="../media/image19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8863" y="253622"/>
            <a:ext cx="8333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003B7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368865" y="433507"/>
            <a:ext cx="83334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Open Sans Light"/>
              <a:buNone/>
              <a:defRPr sz="2300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/>
        </p:nvSpPr>
        <p:spPr>
          <a:xfrm>
            <a:off x="8778893" y="4797984"/>
            <a:ext cx="196800" cy="1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54000" spcFirstLastPara="1" rIns="54000" wrap="square" tIns="27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600" u="none" cap="none" strike="noStrike">
                <a:solidFill>
                  <a:srgbClr val="1F3C7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b="0" i="0" sz="600" u="none" cap="none" strike="noStrike">
              <a:solidFill>
                <a:srgbClr val="1F3C77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4" name="Google Shape;14;p2"/>
          <p:cNvCxnSpPr/>
          <p:nvPr/>
        </p:nvCxnSpPr>
        <p:spPr>
          <a:xfrm>
            <a:off x="437925" y="0"/>
            <a:ext cx="0" cy="174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8866" y="4729796"/>
            <a:ext cx="517548" cy="25968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idx="2" type="body"/>
          </p:nvPr>
        </p:nvSpPr>
        <p:spPr>
          <a:xfrm>
            <a:off x="369094" y="1019175"/>
            <a:ext cx="8333100" cy="3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85750" lvl="0" marL="4572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900"/>
              <a:buFont typeface="Noto Sans Symbols"/>
              <a:buChar char="▪"/>
              <a:defRPr sz="900"/>
            </a:lvl1pPr>
            <a:lvl2pPr indent="-273050" lvl="1" marL="9144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700"/>
              <a:buFont typeface="Noto Sans Symbols"/>
              <a:buChar char="🢭"/>
              <a:defRPr sz="700"/>
            </a:lvl2pPr>
            <a:lvl3pPr indent="-285750" lvl="2" marL="13716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900"/>
              <a:buFont typeface="Noto Sans Symbols"/>
              <a:buChar char="•"/>
              <a:defRPr sz="900"/>
            </a:lvl3pPr>
            <a:lvl4pPr indent="-279400" lvl="3" marL="18288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800"/>
              <a:buFont typeface="Open Sans"/>
              <a:buChar char="-"/>
              <a:defRPr sz="800"/>
            </a:lvl4pPr>
            <a:lvl5pPr indent="-279400" lvl="4" marL="22860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800"/>
              <a:buFont typeface="Noto Sans Symbols"/>
              <a:buChar char="•"/>
              <a:defRPr sz="8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/>
        </p:nvSpPr>
        <p:spPr>
          <a:xfrm>
            <a:off x="8040268" y="4791533"/>
            <a:ext cx="661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rgbClr val="1F3C7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www.luxoft.com</a:t>
            </a:r>
            <a:endParaRPr b="0" i="0" sz="600" u="none" cap="none" strike="noStrike">
              <a:solidFill>
                <a:srgbClr val="1F3C77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descr="Click to add header" id="18" name="Google Shape;18;p2"/>
          <p:cNvSpPr txBox="1"/>
          <p:nvPr>
            <p:ph idx="3" type="body"/>
          </p:nvPr>
        </p:nvSpPr>
        <p:spPr>
          <a:xfrm>
            <a:off x="4538749" y="4797984"/>
            <a:ext cx="35016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100" lIns="67500" spcFirstLastPara="1" rIns="67500" wrap="square" tIns="35100">
            <a:noAutofit/>
          </a:bodyPr>
          <a:lstStyle>
            <a:lvl1pPr indent="-228600" lvl="0" marL="457200" algn="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600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🢭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ustom Layout">
  <p:cSld name="12_Custom Layou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1"/>
          <p:cNvPicPr preferRelativeResize="0"/>
          <p:nvPr/>
        </p:nvPicPr>
        <p:blipFill rotWithShape="1">
          <a:blip r:embed="rId2">
            <a:alphaModFix/>
          </a:blip>
          <a:srcRect b="-89" l="0" r="0" t="-89"/>
          <a:stretch/>
        </p:blipFill>
        <p:spPr>
          <a:xfrm>
            <a:off x="5038807" y="0"/>
            <a:ext cx="40960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1"/>
          <p:cNvSpPr txBox="1"/>
          <p:nvPr>
            <p:ph type="title"/>
          </p:nvPr>
        </p:nvSpPr>
        <p:spPr>
          <a:xfrm>
            <a:off x="437925" y="2051519"/>
            <a:ext cx="4504800" cy="23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pen Sans Light"/>
              <a:buNone/>
              <a:defRPr sz="3300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30" name="Google Shape;13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866" y="4729796"/>
            <a:ext cx="517548" cy="2596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11"/>
          <p:cNvCxnSpPr/>
          <p:nvPr/>
        </p:nvCxnSpPr>
        <p:spPr>
          <a:xfrm>
            <a:off x="437925" y="1"/>
            <a:ext cx="0" cy="1593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2" name="Google Shape;132;p11"/>
          <p:cNvSpPr txBox="1"/>
          <p:nvPr/>
        </p:nvSpPr>
        <p:spPr>
          <a:xfrm>
            <a:off x="8778893" y="4797984"/>
            <a:ext cx="196800" cy="1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54000" spcFirstLastPara="1" rIns="54000" wrap="square" tIns="27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6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3" name="Google Shape;133;p11"/>
          <p:cNvSpPr txBox="1"/>
          <p:nvPr/>
        </p:nvSpPr>
        <p:spPr>
          <a:xfrm>
            <a:off x="8040268" y="4791533"/>
            <a:ext cx="661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www.luxoft.com</a:t>
            </a:r>
            <a:endParaRPr sz="6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descr="Click to add header" id="134" name="Google Shape;134;p11"/>
          <p:cNvSpPr txBox="1"/>
          <p:nvPr>
            <p:ph idx="1" type="body"/>
          </p:nvPr>
        </p:nvSpPr>
        <p:spPr>
          <a:xfrm>
            <a:off x="5055094" y="4797984"/>
            <a:ext cx="29853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100" lIns="67500" spcFirstLastPara="1" rIns="67500" wrap="square" tIns="35100">
            <a:noAutofit/>
          </a:bodyPr>
          <a:lstStyle>
            <a:lvl1pPr indent="-228600" lvl="0" marL="457200" algn="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🢭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 txBox="1"/>
          <p:nvPr>
            <p:ph type="title"/>
          </p:nvPr>
        </p:nvSpPr>
        <p:spPr>
          <a:xfrm>
            <a:off x="368865" y="433507"/>
            <a:ext cx="83334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Open Sans Light"/>
              <a:buNone/>
              <a:defRPr sz="2300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37" name="Google Shape;137;p12"/>
          <p:cNvCxnSpPr/>
          <p:nvPr/>
        </p:nvCxnSpPr>
        <p:spPr>
          <a:xfrm>
            <a:off x="437925" y="0"/>
            <a:ext cx="0" cy="174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8" name="Google Shape;13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8866" y="4729796"/>
            <a:ext cx="517548" cy="25968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2"/>
          <p:cNvSpPr txBox="1"/>
          <p:nvPr>
            <p:ph idx="1" type="body"/>
          </p:nvPr>
        </p:nvSpPr>
        <p:spPr>
          <a:xfrm>
            <a:off x="369094" y="1019175"/>
            <a:ext cx="4018500" cy="3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1100"/>
              <a:buFont typeface="Noto Sans Symbols"/>
              <a:buChar char="▪"/>
              <a:defRPr sz="1100"/>
            </a:lvl1pPr>
            <a:lvl2pPr indent="-298450" lvl="1" marL="9144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1100"/>
              <a:buFont typeface="Noto Sans Symbols"/>
              <a:buChar char="🢭"/>
              <a:defRPr sz="1100"/>
            </a:lvl2pPr>
            <a:lvl3pPr indent="-285750" lvl="2" marL="13716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900"/>
              <a:buFont typeface="Noto Sans Symbols"/>
              <a:buChar char="•"/>
              <a:defRPr sz="900"/>
            </a:lvl3pPr>
            <a:lvl4pPr indent="-279400" lvl="3" marL="18288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800"/>
              <a:buFont typeface="Open Sans"/>
              <a:buChar char="-"/>
              <a:defRPr sz="800"/>
            </a:lvl4pPr>
            <a:lvl5pPr indent="-279400" lvl="4" marL="22860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800"/>
              <a:buFont typeface="Noto Sans Symbols"/>
              <a:buChar char="•"/>
              <a:defRPr sz="8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0" name="Google Shape;140;p12"/>
          <p:cNvSpPr txBox="1"/>
          <p:nvPr>
            <p:ph idx="2" type="body"/>
          </p:nvPr>
        </p:nvSpPr>
        <p:spPr>
          <a:xfrm>
            <a:off x="4683645" y="1019175"/>
            <a:ext cx="4018500" cy="3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1100"/>
              <a:buFont typeface="Noto Sans Symbols"/>
              <a:buChar char="▪"/>
              <a:defRPr sz="1100"/>
            </a:lvl1pPr>
            <a:lvl2pPr indent="-298450" lvl="1" marL="9144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1100"/>
              <a:buFont typeface="Noto Sans Symbols"/>
              <a:buChar char="🢭"/>
              <a:defRPr sz="1100"/>
            </a:lvl2pPr>
            <a:lvl3pPr indent="-285750" lvl="2" marL="13716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900"/>
              <a:buFont typeface="Noto Sans Symbols"/>
              <a:buChar char="•"/>
              <a:defRPr sz="900"/>
            </a:lvl3pPr>
            <a:lvl4pPr indent="-279400" lvl="3" marL="18288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800"/>
              <a:buFont typeface="Open Sans"/>
              <a:buChar char="-"/>
              <a:defRPr sz="800"/>
            </a:lvl4pPr>
            <a:lvl5pPr indent="-279400" lvl="4" marL="22860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800"/>
              <a:buFont typeface="Noto Sans Symbols"/>
              <a:buChar char="•"/>
              <a:defRPr sz="8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1" name="Google Shape;141;p12"/>
          <p:cNvSpPr txBox="1"/>
          <p:nvPr>
            <p:ph idx="3" type="subTitle"/>
          </p:nvPr>
        </p:nvSpPr>
        <p:spPr>
          <a:xfrm>
            <a:off x="368863" y="253622"/>
            <a:ext cx="8333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003B7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2" name="Google Shape;142;p12"/>
          <p:cNvSpPr txBox="1"/>
          <p:nvPr/>
        </p:nvSpPr>
        <p:spPr>
          <a:xfrm>
            <a:off x="8778893" y="4797984"/>
            <a:ext cx="196800" cy="1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54000" spcFirstLastPara="1" rIns="54000" wrap="square" tIns="27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1F3C7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600">
              <a:solidFill>
                <a:srgbClr val="1F3C77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3" name="Google Shape;143;p12"/>
          <p:cNvSpPr txBox="1"/>
          <p:nvPr/>
        </p:nvSpPr>
        <p:spPr>
          <a:xfrm>
            <a:off x="8040268" y="4791533"/>
            <a:ext cx="661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F3C7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www.luxoft.com</a:t>
            </a:r>
            <a:endParaRPr sz="600">
              <a:solidFill>
                <a:srgbClr val="1F3C77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descr="Click to add header" id="144" name="Google Shape;144;p12"/>
          <p:cNvSpPr txBox="1"/>
          <p:nvPr>
            <p:ph idx="4" type="body"/>
          </p:nvPr>
        </p:nvSpPr>
        <p:spPr>
          <a:xfrm>
            <a:off x="4538749" y="4797984"/>
            <a:ext cx="35016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100" lIns="67500" spcFirstLastPara="1" rIns="67500" wrap="square" tIns="35100">
            <a:noAutofit/>
          </a:bodyPr>
          <a:lstStyle>
            <a:lvl1pPr indent="-228600" lvl="0" marL="457200" algn="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600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🢭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"/>
          <p:cNvSpPr txBox="1"/>
          <p:nvPr>
            <p:ph type="title"/>
          </p:nvPr>
        </p:nvSpPr>
        <p:spPr>
          <a:xfrm>
            <a:off x="368865" y="433507"/>
            <a:ext cx="83334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Open Sans Light"/>
              <a:buNone/>
              <a:defRPr sz="2300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47" name="Google Shape;147;p13"/>
          <p:cNvCxnSpPr/>
          <p:nvPr/>
        </p:nvCxnSpPr>
        <p:spPr>
          <a:xfrm>
            <a:off x="437925" y="0"/>
            <a:ext cx="0" cy="174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8" name="Google Shape;14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8866" y="4729796"/>
            <a:ext cx="517548" cy="25968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3"/>
          <p:cNvSpPr txBox="1"/>
          <p:nvPr>
            <p:ph idx="1" type="body"/>
          </p:nvPr>
        </p:nvSpPr>
        <p:spPr>
          <a:xfrm>
            <a:off x="369094" y="1019175"/>
            <a:ext cx="2613000" cy="3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1100"/>
              <a:buFont typeface="Noto Sans Symbols"/>
              <a:buChar char="▪"/>
              <a:defRPr sz="1100"/>
            </a:lvl1pPr>
            <a:lvl2pPr indent="-298450" lvl="1" marL="9144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1100"/>
              <a:buFont typeface="Noto Sans Symbols"/>
              <a:buChar char="🢭"/>
              <a:defRPr sz="1100"/>
            </a:lvl2pPr>
            <a:lvl3pPr indent="-285750" lvl="2" marL="13716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900"/>
              <a:buFont typeface="Noto Sans Symbols"/>
              <a:buChar char="•"/>
              <a:defRPr sz="900"/>
            </a:lvl3pPr>
            <a:lvl4pPr indent="-279400" lvl="3" marL="18288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800"/>
              <a:buFont typeface="Open Sans"/>
              <a:buChar char="-"/>
              <a:defRPr sz="800"/>
            </a:lvl4pPr>
            <a:lvl5pPr indent="-279400" lvl="4" marL="22860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800"/>
              <a:buFont typeface="Noto Sans Symbols"/>
              <a:buChar char="•"/>
              <a:defRPr sz="8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0" name="Google Shape;150;p13"/>
          <p:cNvSpPr txBox="1"/>
          <p:nvPr>
            <p:ph idx="2" type="body"/>
          </p:nvPr>
        </p:nvSpPr>
        <p:spPr>
          <a:xfrm>
            <a:off x="3229151" y="1019175"/>
            <a:ext cx="2613000" cy="3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1100"/>
              <a:buFont typeface="Noto Sans Symbols"/>
              <a:buChar char="▪"/>
              <a:defRPr sz="1100"/>
            </a:lvl1pPr>
            <a:lvl2pPr indent="-298450" lvl="1" marL="9144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1100"/>
              <a:buFont typeface="Noto Sans Symbols"/>
              <a:buChar char="🢭"/>
              <a:defRPr sz="1100"/>
            </a:lvl2pPr>
            <a:lvl3pPr indent="-285750" lvl="2" marL="13716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900"/>
              <a:buFont typeface="Noto Sans Symbols"/>
              <a:buChar char="•"/>
              <a:defRPr sz="900"/>
            </a:lvl3pPr>
            <a:lvl4pPr indent="-279400" lvl="3" marL="18288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800"/>
              <a:buFont typeface="Open Sans"/>
              <a:buChar char="-"/>
              <a:defRPr sz="800"/>
            </a:lvl4pPr>
            <a:lvl5pPr indent="-279400" lvl="4" marL="22860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800"/>
              <a:buFont typeface="Noto Sans Symbols"/>
              <a:buChar char="•"/>
              <a:defRPr sz="8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1" name="Google Shape;151;p13"/>
          <p:cNvSpPr txBox="1"/>
          <p:nvPr>
            <p:ph idx="3" type="body"/>
          </p:nvPr>
        </p:nvSpPr>
        <p:spPr>
          <a:xfrm>
            <a:off x="6089209" y="1019175"/>
            <a:ext cx="2613000" cy="3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1100"/>
              <a:buFont typeface="Noto Sans Symbols"/>
              <a:buChar char="▪"/>
              <a:defRPr sz="1100"/>
            </a:lvl1pPr>
            <a:lvl2pPr indent="-298450" lvl="1" marL="9144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1100"/>
              <a:buFont typeface="Noto Sans Symbols"/>
              <a:buChar char="🢭"/>
              <a:defRPr sz="1100"/>
            </a:lvl2pPr>
            <a:lvl3pPr indent="-285750" lvl="2" marL="13716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900"/>
              <a:buFont typeface="Noto Sans Symbols"/>
              <a:buChar char="•"/>
              <a:defRPr sz="900"/>
            </a:lvl3pPr>
            <a:lvl4pPr indent="-279400" lvl="3" marL="18288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800"/>
              <a:buFont typeface="Open Sans"/>
              <a:buChar char="-"/>
              <a:defRPr sz="800"/>
            </a:lvl4pPr>
            <a:lvl5pPr indent="-279400" lvl="4" marL="22860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800"/>
              <a:buFont typeface="Noto Sans Symbols"/>
              <a:buChar char="•"/>
              <a:defRPr sz="8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2" name="Google Shape;152;p13"/>
          <p:cNvSpPr txBox="1"/>
          <p:nvPr>
            <p:ph idx="4" type="subTitle"/>
          </p:nvPr>
        </p:nvSpPr>
        <p:spPr>
          <a:xfrm>
            <a:off x="368863" y="253622"/>
            <a:ext cx="8333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003B7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53" name="Google Shape;153;p13"/>
          <p:cNvSpPr txBox="1"/>
          <p:nvPr/>
        </p:nvSpPr>
        <p:spPr>
          <a:xfrm>
            <a:off x="8778893" y="4797984"/>
            <a:ext cx="196800" cy="1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54000" spcFirstLastPara="1" rIns="54000" wrap="square" tIns="27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1F3C7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600">
              <a:solidFill>
                <a:srgbClr val="1F3C77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4" name="Google Shape;154;p13"/>
          <p:cNvSpPr txBox="1"/>
          <p:nvPr/>
        </p:nvSpPr>
        <p:spPr>
          <a:xfrm>
            <a:off x="8040268" y="4791533"/>
            <a:ext cx="661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F3C7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www.luxoft.com</a:t>
            </a:r>
            <a:endParaRPr sz="600">
              <a:solidFill>
                <a:srgbClr val="1F3C77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descr="Click to add header" id="155" name="Google Shape;155;p13"/>
          <p:cNvSpPr txBox="1"/>
          <p:nvPr>
            <p:ph idx="5" type="body"/>
          </p:nvPr>
        </p:nvSpPr>
        <p:spPr>
          <a:xfrm>
            <a:off x="4538749" y="4797984"/>
            <a:ext cx="35016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100" lIns="67500" spcFirstLastPara="1" rIns="67500" wrap="square" tIns="35100">
            <a:noAutofit/>
          </a:bodyPr>
          <a:lstStyle>
            <a:lvl1pPr indent="-228600" lvl="0" marL="457200" algn="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600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🢭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Custom Layout">
  <p:cSld name="21_Custom Layou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/>
          <p:nvPr>
            <p:ph type="title"/>
          </p:nvPr>
        </p:nvSpPr>
        <p:spPr>
          <a:xfrm>
            <a:off x="368865" y="433507"/>
            <a:ext cx="83334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Open Sans Light"/>
              <a:buNone/>
              <a:defRPr sz="2300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14"/>
          <p:cNvSpPr txBox="1"/>
          <p:nvPr/>
        </p:nvSpPr>
        <p:spPr>
          <a:xfrm>
            <a:off x="8778893" y="4797984"/>
            <a:ext cx="196800" cy="1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54000" spcFirstLastPara="1" rIns="54000" wrap="square" tIns="27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1F3C7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600">
              <a:solidFill>
                <a:srgbClr val="1F3C77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59" name="Google Shape;159;p14"/>
          <p:cNvCxnSpPr/>
          <p:nvPr/>
        </p:nvCxnSpPr>
        <p:spPr>
          <a:xfrm>
            <a:off x="437925" y="0"/>
            <a:ext cx="0" cy="174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0" name="Google Shape;16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8866" y="4729796"/>
            <a:ext cx="517548" cy="25968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4"/>
          <p:cNvSpPr txBox="1"/>
          <p:nvPr>
            <p:ph idx="1" type="body"/>
          </p:nvPr>
        </p:nvSpPr>
        <p:spPr>
          <a:xfrm>
            <a:off x="369094" y="1019175"/>
            <a:ext cx="8333100" cy="3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1100"/>
              <a:buFont typeface="Noto Sans Symbols"/>
              <a:buChar char="▪"/>
              <a:defRPr sz="1100"/>
            </a:lvl1pPr>
            <a:lvl2pPr indent="-298450" lvl="1" marL="9144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1100"/>
              <a:buFont typeface="Noto Sans Symbols"/>
              <a:buChar char="🢭"/>
              <a:defRPr sz="1100"/>
            </a:lvl2pPr>
            <a:lvl3pPr indent="-285750" lvl="2" marL="13716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900"/>
              <a:buFont typeface="Noto Sans Symbols"/>
              <a:buChar char="•"/>
              <a:defRPr sz="900"/>
            </a:lvl3pPr>
            <a:lvl4pPr indent="-279400" lvl="3" marL="18288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800"/>
              <a:buFont typeface="Open Sans"/>
              <a:buChar char="-"/>
              <a:defRPr sz="800"/>
            </a:lvl4pPr>
            <a:lvl5pPr indent="-279400" lvl="4" marL="22860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800"/>
              <a:buFont typeface="Noto Sans Symbols"/>
              <a:buChar char="•"/>
              <a:defRPr sz="8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2" name="Google Shape;162;p14"/>
          <p:cNvSpPr txBox="1"/>
          <p:nvPr/>
        </p:nvSpPr>
        <p:spPr>
          <a:xfrm>
            <a:off x="8040268" y="4791533"/>
            <a:ext cx="661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F3C7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www.luxoft.com</a:t>
            </a:r>
            <a:endParaRPr sz="600">
              <a:solidFill>
                <a:srgbClr val="1F3C77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descr="Click to add header" id="163" name="Google Shape;163;p14"/>
          <p:cNvSpPr txBox="1"/>
          <p:nvPr>
            <p:ph idx="2" type="body"/>
          </p:nvPr>
        </p:nvSpPr>
        <p:spPr>
          <a:xfrm>
            <a:off x="4538749" y="4797984"/>
            <a:ext cx="35016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100" lIns="67500" spcFirstLastPara="1" rIns="67500" wrap="square" tIns="35100">
            <a:noAutofit/>
          </a:bodyPr>
          <a:lstStyle>
            <a:lvl1pPr indent="-228600" lvl="0" marL="457200" algn="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600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🢭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Custom Layout">
  <p:cSld name="22_Custom Layou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/>
          <p:nvPr>
            <p:ph type="title"/>
          </p:nvPr>
        </p:nvSpPr>
        <p:spPr>
          <a:xfrm>
            <a:off x="368865" y="433507"/>
            <a:ext cx="83334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Open Sans Light"/>
              <a:buNone/>
              <a:defRPr sz="2300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66" name="Google Shape;166;p15"/>
          <p:cNvCxnSpPr/>
          <p:nvPr/>
        </p:nvCxnSpPr>
        <p:spPr>
          <a:xfrm>
            <a:off x="437925" y="0"/>
            <a:ext cx="0" cy="174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7" name="Google Shape;16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8866" y="4729796"/>
            <a:ext cx="517548" cy="25968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5"/>
          <p:cNvSpPr txBox="1"/>
          <p:nvPr>
            <p:ph idx="1" type="body"/>
          </p:nvPr>
        </p:nvSpPr>
        <p:spPr>
          <a:xfrm>
            <a:off x="369094" y="1019175"/>
            <a:ext cx="4018500" cy="3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1100"/>
              <a:buFont typeface="Noto Sans Symbols"/>
              <a:buChar char="▪"/>
              <a:defRPr sz="1100"/>
            </a:lvl1pPr>
            <a:lvl2pPr indent="-298450" lvl="1" marL="9144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1100"/>
              <a:buFont typeface="Noto Sans Symbols"/>
              <a:buChar char="🢭"/>
              <a:defRPr sz="1100"/>
            </a:lvl2pPr>
            <a:lvl3pPr indent="-285750" lvl="2" marL="13716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900"/>
              <a:buFont typeface="Noto Sans Symbols"/>
              <a:buChar char="•"/>
              <a:defRPr sz="900"/>
            </a:lvl3pPr>
            <a:lvl4pPr indent="-279400" lvl="3" marL="18288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800"/>
              <a:buFont typeface="Open Sans"/>
              <a:buChar char="-"/>
              <a:defRPr sz="800"/>
            </a:lvl4pPr>
            <a:lvl5pPr indent="-279400" lvl="4" marL="22860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800"/>
              <a:buFont typeface="Noto Sans Symbols"/>
              <a:buChar char="•"/>
              <a:defRPr sz="8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9" name="Google Shape;169;p15"/>
          <p:cNvSpPr txBox="1"/>
          <p:nvPr>
            <p:ph idx="2" type="body"/>
          </p:nvPr>
        </p:nvSpPr>
        <p:spPr>
          <a:xfrm>
            <a:off x="4683645" y="1019175"/>
            <a:ext cx="4018500" cy="3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1100"/>
              <a:buFont typeface="Noto Sans Symbols"/>
              <a:buChar char="▪"/>
              <a:defRPr sz="1100"/>
            </a:lvl1pPr>
            <a:lvl2pPr indent="-298450" lvl="1" marL="9144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1100"/>
              <a:buFont typeface="Noto Sans Symbols"/>
              <a:buChar char="🢭"/>
              <a:defRPr sz="1100"/>
            </a:lvl2pPr>
            <a:lvl3pPr indent="-285750" lvl="2" marL="13716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900"/>
              <a:buFont typeface="Noto Sans Symbols"/>
              <a:buChar char="•"/>
              <a:defRPr sz="900"/>
            </a:lvl3pPr>
            <a:lvl4pPr indent="-279400" lvl="3" marL="18288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800"/>
              <a:buFont typeface="Open Sans"/>
              <a:buChar char="-"/>
              <a:defRPr sz="800"/>
            </a:lvl4pPr>
            <a:lvl5pPr indent="-279400" lvl="4" marL="22860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800"/>
              <a:buFont typeface="Noto Sans Symbols"/>
              <a:buChar char="•"/>
              <a:defRPr sz="8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0" name="Google Shape;170;p15"/>
          <p:cNvSpPr txBox="1"/>
          <p:nvPr/>
        </p:nvSpPr>
        <p:spPr>
          <a:xfrm>
            <a:off x="8778893" y="4797984"/>
            <a:ext cx="196800" cy="1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54000" spcFirstLastPara="1" rIns="54000" wrap="square" tIns="27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1F3C7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600">
              <a:solidFill>
                <a:srgbClr val="1F3C77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1" name="Google Shape;171;p15"/>
          <p:cNvSpPr txBox="1"/>
          <p:nvPr/>
        </p:nvSpPr>
        <p:spPr>
          <a:xfrm>
            <a:off x="8040268" y="4791533"/>
            <a:ext cx="661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F3C7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www.luxoft.com</a:t>
            </a:r>
            <a:endParaRPr sz="600">
              <a:solidFill>
                <a:srgbClr val="1F3C77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descr="Click to add header" id="172" name="Google Shape;172;p15"/>
          <p:cNvSpPr txBox="1"/>
          <p:nvPr>
            <p:ph idx="3" type="body"/>
          </p:nvPr>
        </p:nvSpPr>
        <p:spPr>
          <a:xfrm>
            <a:off x="4538749" y="4797984"/>
            <a:ext cx="35016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100" lIns="67500" spcFirstLastPara="1" rIns="67500" wrap="square" tIns="35100">
            <a:noAutofit/>
          </a:bodyPr>
          <a:lstStyle>
            <a:lvl1pPr indent="-228600" lvl="0" marL="457200" algn="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600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🢭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_Custom Layout">
  <p:cSld name="23_Custom Layou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/>
          <p:nvPr>
            <p:ph type="title"/>
          </p:nvPr>
        </p:nvSpPr>
        <p:spPr>
          <a:xfrm>
            <a:off x="368865" y="433507"/>
            <a:ext cx="83334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Open Sans Light"/>
              <a:buNone/>
              <a:defRPr sz="2300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75" name="Google Shape;175;p16"/>
          <p:cNvCxnSpPr/>
          <p:nvPr/>
        </p:nvCxnSpPr>
        <p:spPr>
          <a:xfrm>
            <a:off x="437925" y="0"/>
            <a:ext cx="0" cy="174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6" name="Google Shape;17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8866" y="4729796"/>
            <a:ext cx="517548" cy="25968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6"/>
          <p:cNvSpPr txBox="1"/>
          <p:nvPr>
            <p:ph idx="1" type="body"/>
          </p:nvPr>
        </p:nvSpPr>
        <p:spPr>
          <a:xfrm>
            <a:off x="369094" y="1019175"/>
            <a:ext cx="2613000" cy="3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1100"/>
              <a:buFont typeface="Noto Sans Symbols"/>
              <a:buChar char="▪"/>
              <a:defRPr sz="1100"/>
            </a:lvl1pPr>
            <a:lvl2pPr indent="-298450" lvl="1" marL="9144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1100"/>
              <a:buFont typeface="Noto Sans Symbols"/>
              <a:buChar char="🢭"/>
              <a:defRPr sz="1100"/>
            </a:lvl2pPr>
            <a:lvl3pPr indent="-285750" lvl="2" marL="13716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900"/>
              <a:buFont typeface="Noto Sans Symbols"/>
              <a:buChar char="•"/>
              <a:defRPr sz="900"/>
            </a:lvl3pPr>
            <a:lvl4pPr indent="-279400" lvl="3" marL="18288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800"/>
              <a:buFont typeface="Open Sans"/>
              <a:buChar char="-"/>
              <a:defRPr sz="800"/>
            </a:lvl4pPr>
            <a:lvl5pPr indent="-279400" lvl="4" marL="22860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800"/>
              <a:buFont typeface="Noto Sans Symbols"/>
              <a:buChar char="•"/>
              <a:defRPr sz="8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8" name="Google Shape;178;p16"/>
          <p:cNvSpPr txBox="1"/>
          <p:nvPr>
            <p:ph idx="2" type="body"/>
          </p:nvPr>
        </p:nvSpPr>
        <p:spPr>
          <a:xfrm>
            <a:off x="3229151" y="1019175"/>
            <a:ext cx="2613000" cy="3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1100"/>
              <a:buFont typeface="Noto Sans Symbols"/>
              <a:buChar char="▪"/>
              <a:defRPr sz="1100"/>
            </a:lvl1pPr>
            <a:lvl2pPr indent="-298450" lvl="1" marL="9144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1100"/>
              <a:buFont typeface="Noto Sans Symbols"/>
              <a:buChar char="🢭"/>
              <a:defRPr sz="1100"/>
            </a:lvl2pPr>
            <a:lvl3pPr indent="-285750" lvl="2" marL="13716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900"/>
              <a:buFont typeface="Noto Sans Symbols"/>
              <a:buChar char="•"/>
              <a:defRPr sz="900"/>
            </a:lvl3pPr>
            <a:lvl4pPr indent="-279400" lvl="3" marL="18288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800"/>
              <a:buFont typeface="Open Sans"/>
              <a:buChar char="-"/>
              <a:defRPr sz="800"/>
            </a:lvl4pPr>
            <a:lvl5pPr indent="-279400" lvl="4" marL="22860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800"/>
              <a:buFont typeface="Noto Sans Symbols"/>
              <a:buChar char="•"/>
              <a:defRPr sz="8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9" name="Google Shape;179;p16"/>
          <p:cNvSpPr txBox="1"/>
          <p:nvPr>
            <p:ph idx="3" type="body"/>
          </p:nvPr>
        </p:nvSpPr>
        <p:spPr>
          <a:xfrm>
            <a:off x="6089209" y="1019175"/>
            <a:ext cx="2613000" cy="3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1100"/>
              <a:buFont typeface="Noto Sans Symbols"/>
              <a:buChar char="▪"/>
              <a:defRPr sz="1100"/>
            </a:lvl1pPr>
            <a:lvl2pPr indent="-298450" lvl="1" marL="9144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1100"/>
              <a:buFont typeface="Noto Sans Symbols"/>
              <a:buChar char="🢭"/>
              <a:defRPr sz="1100"/>
            </a:lvl2pPr>
            <a:lvl3pPr indent="-285750" lvl="2" marL="13716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900"/>
              <a:buFont typeface="Noto Sans Symbols"/>
              <a:buChar char="•"/>
              <a:defRPr sz="900"/>
            </a:lvl3pPr>
            <a:lvl4pPr indent="-279400" lvl="3" marL="18288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800"/>
              <a:buFont typeface="Open Sans"/>
              <a:buChar char="-"/>
              <a:defRPr sz="800"/>
            </a:lvl4pPr>
            <a:lvl5pPr indent="-279400" lvl="4" marL="22860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800"/>
              <a:buFont typeface="Noto Sans Symbols"/>
              <a:buChar char="•"/>
              <a:defRPr sz="8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0" name="Google Shape;180;p16"/>
          <p:cNvSpPr txBox="1"/>
          <p:nvPr/>
        </p:nvSpPr>
        <p:spPr>
          <a:xfrm>
            <a:off x="8778893" y="4797984"/>
            <a:ext cx="196800" cy="1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54000" spcFirstLastPara="1" rIns="54000" wrap="square" tIns="27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1F3C7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600">
              <a:solidFill>
                <a:srgbClr val="1F3C77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1" name="Google Shape;181;p16"/>
          <p:cNvSpPr txBox="1"/>
          <p:nvPr/>
        </p:nvSpPr>
        <p:spPr>
          <a:xfrm>
            <a:off x="8040268" y="4791533"/>
            <a:ext cx="661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F3C7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www.luxoft.com</a:t>
            </a:r>
            <a:endParaRPr sz="600">
              <a:solidFill>
                <a:srgbClr val="1F3C77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descr="Click to add header" id="182" name="Google Shape;182;p16"/>
          <p:cNvSpPr txBox="1"/>
          <p:nvPr>
            <p:ph idx="4" type="body"/>
          </p:nvPr>
        </p:nvSpPr>
        <p:spPr>
          <a:xfrm>
            <a:off x="4538749" y="4797984"/>
            <a:ext cx="35016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100" lIns="67500" spcFirstLastPara="1" rIns="67500" wrap="square" tIns="35100">
            <a:noAutofit/>
          </a:bodyPr>
          <a:lstStyle>
            <a:lvl1pPr indent="-228600" lvl="0" marL="457200" algn="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600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🢭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_Custom Layout">
  <p:cSld name="24_Custom Layou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72D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17"/>
          <p:cNvSpPr txBox="1"/>
          <p:nvPr>
            <p:ph idx="1" type="subTitle"/>
          </p:nvPr>
        </p:nvSpPr>
        <p:spPr>
          <a:xfrm>
            <a:off x="368863" y="253622"/>
            <a:ext cx="8333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6" name="Google Shape;186;p17"/>
          <p:cNvSpPr txBox="1"/>
          <p:nvPr>
            <p:ph type="title"/>
          </p:nvPr>
        </p:nvSpPr>
        <p:spPr>
          <a:xfrm>
            <a:off x="368865" y="433507"/>
            <a:ext cx="83334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Open Sans Light"/>
              <a:buNone/>
              <a:defRPr sz="23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7" name="Google Shape;187;p17"/>
          <p:cNvSpPr txBox="1"/>
          <p:nvPr/>
        </p:nvSpPr>
        <p:spPr>
          <a:xfrm>
            <a:off x="8778893" y="4797984"/>
            <a:ext cx="196800" cy="1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54000" spcFirstLastPara="1" rIns="54000" wrap="square" tIns="27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6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88" name="Google Shape;188;p17"/>
          <p:cNvCxnSpPr/>
          <p:nvPr/>
        </p:nvCxnSpPr>
        <p:spPr>
          <a:xfrm>
            <a:off x="437925" y="0"/>
            <a:ext cx="0" cy="1743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9" name="Google Shape;18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8866" y="4729796"/>
            <a:ext cx="517548" cy="259688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7"/>
          <p:cNvSpPr txBox="1"/>
          <p:nvPr>
            <p:ph idx="2" type="body"/>
          </p:nvPr>
        </p:nvSpPr>
        <p:spPr>
          <a:xfrm>
            <a:off x="369094" y="1019175"/>
            <a:ext cx="8333100" cy="3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98450" lvl="1" marL="9144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oto Sans Symbols"/>
              <a:buChar char="🢭"/>
              <a:defRPr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85750" lvl="2" marL="13716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•"/>
              <a:defRPr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79400" lvl="3" marL="18288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-"/>
              <a:defRPr sz="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79400" lvl="4" marL="22860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•"/>
              <a:defRPr sz="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1" name="Google Shape;191;p17"/>
          <p:cNvSpPr txBox="1"/>
          <p:nvPr/>
        </p:nvSpPr>
        <p:spPr>
          <a:xfrm>
            <a:off x="8040268" y="4791533"/>
            <a:ext cx="661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www.luxoft.com</a:t>
            </a:r>
            <a:endParaRPr sz="6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descr="Click to add header" id="192" name="Google Shape;192;p17"/>
          <p:cNvSpPr txBox="1"/>
          <p:nvPr>
            <p:ph idx="3" type="body"/>
          </p:nvPr>
        </p:nvSpPr>
        <p:spPr>
          <a:xfrm>
            <a:off x="4538749" y="4797984"/>
            <a:ext cx="35016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100" lIns="67500" spcFirstLastPara="1" rIns="67500" wrap="square" tIns="35100">
            <a:noAutofit/>
          </a:bodyPr>
          <a:lstStyle>
            <a:lvl1pPr indent="-228600" lvl="0" marL="457200" algn="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🢭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Custom Layout">
  <p:cSld name="25_Custom Layou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18"/>
          <p:cNvSpPr txBox="1"/>
          <p:nvPr>
            <p:ph idx="1" type="subTitle"/>
          </p:nvPr>
        </p:nvSpPr>
        <p:spPr>
          <a:xfrm>
            <a:off x="368863" y="253622"/>
            <a:ext cx="8333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96" name="Google Shape;196;p18"/>
          <p:cNvSpPr txBox="1"/>
          <p:nvPr>
            <p:ph type="title"/>
          </p:nvPr>
        </p:nvSpPr>
        <p:spPr>
          <a:xfrm>
            <a:off x="368865" y="433507"/>
            <a:ext cx="83334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Open Sans Light"/>
              <a:buNone/>
              <a:defRPr sz="23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7" name="Google Shape;197;p18"/>
          <p:cNvSpPr txBox="1"/>
          <p:nvPr/>
        </p:nvSpPr>
        <p:spPr>
          <a:xfrm>
            <a:off x="8778893" y="4797984"/>
            <a:ext cx="196800" cy="1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54000" spcFirstLastPara="1" rIns="54000" wrap="square" tIns="27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6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98" name="Google Shape;198;p18"/>
          <p:cNvCxnSpPr/>
          <p:nvPr/>
        </p:nvCxnSpPr>
        <p:spPr>
          <a:xfrm>
            <a:off x="437925" y="0"/>
            <a:ext cx="0" cy="1743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9" name="Google Shape;19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8866" y="4729796"/>
            <a:ext cx="517548" cy="259688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8"/>
          <p:cNvSpPr txBox="1"/>
          <p:nvPr>
            <p:ph idx="2" type="body"/>
          </p:nvPr>
        </p:nvSpPr>
        <p:spPr>
          <a:xfrm>
            <a:off x="369094" y="1019175"/>
            <a:ext cx="8333100" cy="3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98450" lvl="1" marL="9144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oto Sans Symbols"/>
              <a:buChar char="🢭"/>
              <a:defRPr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85750" lvl="2" marL="13716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•"/>
              <a:defRPr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79400" lvl="3" marL="18288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-"/>
              <a:defRPr sz="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79400" lvl="4" marL="22860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•"/>
              <a:defRPr sz="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1" name="Google Shape;201;p18"/>
          <p:cNvSpPr txBox="1"/>
          <p:nvPr/>
        </p:nvSpPr>
        <p:spPr>
          <a:xfrm>
            <a:off x="8040268" y="4791533"/>
            <a:ext cx="661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www.luxoft.com</a:t>
            </a:r>
            <a:endParaRPr sz="6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descr="Click to add header" id="202" name="Google Shape;202;p18"/>
          <p:cNvSpPr txBox="1"/>
          <p:nvPr>
            <p:ph idx="3" type="body"/>
          </p:nvPr>
        </p:nvSpPr>
        <p:spPr>
          <a:xfrm>
            <a:off x="4538749" y="4797984"/>
            <a:ext cx="35016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100" lIns="67500" spcFirstLastPara="1" rIns="67500" wrap="square" tIns="35100">
            <a:noAutofit/>
          </a:bodyPr>
          <a:lstStyle>
            <a:lvl1pPr indent="-228600" lvl="0" marL="457200" algn="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🢭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ustom Layout">
  <p:cSld name="13_Custom Layou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2562"/>
            <a:ext cx="9144000" cy="5140937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9"/>
          <p:cNvSpPr txBox="1"/>
          <p:nvPr>
            <p:ph idx="1" type="subTitle"/>
          </p:nvPr>
        </p:nvSpPr>
        <p:spPr>
          <a:xfrm>
            <a:off x="368863" y="253622"/>
            <a:ext cx="8333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06" name="Google Shape;206;p19"/>
          <p:cNvSpPr txBox="1"/>
          <p:nvPr>
            <p:ph type="title"/>
          </p:nvPr>
        </p:nvSpPr>
        <p:spPr>
          <a:xfrm>
            <a:off x="368865" y="433507"/>
            <a:ext cx="83334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Open Sans Light"/>
              <a:buNone/>
              <a:defRPr sz="23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7" name="Google Shape;207;p19"/>
          <p:cNvSpPr txBox="1"/>
          <p:nvPr/>
        </p:nvSpPr>
        <p:spPr>
          <a:xfrm>
            <a:off x="8778893" y="4797984"/>
            <a:ext cx="196800" cy="1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54000" spcFirstLastPara="1" rIns="54000" wrap="square" tIns="27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6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208" name="Google Shape;208;p19"/>
          <p:cNvCxnSpPr/>
          <p:nvPr/>
        </p:nvCxnSpPr>
        <p:spPr>
          <a:xfrm>
            <a:off x="437925" y="0"/>
            <a:ext cx="0" cy="1743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9" name="Google Shape;20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866" y="4729796"/>
            <a:ext cx="517548" cy="259688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9"/>
          <p:cNvSpPr txBox="1"/>
          <p:nvPr/>
        </p:nvSpPr>
        <p:spPr>
          <a:xfrm>
            <a:off x="8040268" y="4791533"/>
            <a:ext cx="661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www.luxoft.com</a:t>
            </a:r>
            <a:endParaRPr sz="6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descr="Click to add header" id="211" name="Google Shape;211;p19"/>
          <p:cNvSpPr txBox="1"/>
          <p:nvPr>
            <p:ph idx="2" type="body"/>
          </p:nvPr>
        </p:nvSpPr>
        <p:spPr>
          <a:xfrm>
            <a:off x="4538749" y="4797984"/>
            <a:ext cx="35016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100" lIns="67500" spcFirstLastPara="1" rIns="67500" wrap="square" tIns="35100">
            <a:noAutofit/>
          </a:bodyPr>
          <a:lstStyle>
            <a:lvl1pPr indent="-228600" lvl="0" marL="457200" algn="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🢭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2" name="Google Shape;212;p19"/>
          <p:cNvSpPr txBox="1"/>
          <p:nvPr>
            <p:ph idx="3" type="body"/>
          </p:nvPr>
        </p:nvSpPr>
        <p:spPr>
          <a:xfrm>
            <a:off x="369094" y="1019175"/>
            <a:ext cx="8333100" cy="3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ustom Layout">
  <p:cSld name="14_Custom Layou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109"/>
            <a:ext cx="9143995" cy="5141282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0"/>
          <p:cNvSpPr txBox="1"/>
          <p:nvPr>
            <p:ph idx="1" type="subTitle"/>
          </p:nvPr>
        </p:nvSpPr>
        <p:spPr>
          <a:xfrm>
            <a:off x="368864" y="253622"/>
            <a:ext cx="8333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16" name="Google Shape;216;p20"/>
          <p:cNvSpPr txBox="1"/>
          <p:nvPr>
            <p:ph type="title"/>
          </p:nvPr>
        </p:nvSpPr>
        <p:spPr>
          <a:xfrm>
            <a:off x="368865" y="433507"/>
            <a:ext cx="83334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Open Sans Light"/>
              <a:buNone/>
              <a:defRPr sz="23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7" name="Google Shape;217;p20"/>
          <p:cNvSpPr txBox="1"/>
          <p:nvPr/>
        </p:nvSpPr>
        <p:spPr>
          <a:xfrm>
            <a:off x="8778893" y="4797984"/>
            <a:ext cx="196800" cy="1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54000" spcFirstLastPara="1" rIns="54000" wrap="square" tIns="27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6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218" name="Google Shape;218;p20"/>
          <p:cNvCxnSpPr/>
          <p:nvPr/>
        </p:nvCxnSpPr>
        <p:spPr>
          <a:xfrm>
            <a:off x="437925" y="0"/>
            <a:ext cx="0" cy="1743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19" name="Google Shape;2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866" y="4729796"/>
            <a:ext cx="517548" cy="259688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0"/>
          <p:cNvSpPr txBox="1"/>
          <p:nvPr/>
        </p:nvSpPr>
        <p:spPr>
          <a:xfrm>
            <a:off x="8040268" y="4791533"/>
            <a:ext cx="661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www.luxoft.com</a:t>
            </a:r>
            <a:endParaRPr sz="6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descr="Click to add header" id="221" name="Google Shape;221;p20"/>
          <p:cNvSpPr txBox="1"/>
          <p:nvPr>
            <p:ph idx="2" type="body"/>
          </p:nvPr>
        </p:nvSpPr>
        <p:spPr>
          <a:xfrm>
            <a:off x="4538749" y="4797984"/>
            <a:ext cx="35016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100" lIns="67500" spcFirstLastPara="1" rIns="67500" wrap="square" tIns="35100">
            <a:noAutofit/>
          </a:bodyPr>
          <a:lstStyle>
            <a:lvl1pPr indent="-228600" lvl="0" marL="457200" algn="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🢭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2" name="Google Shape;222;p20"/>
          <p:cNvSpPr txBox="1"/>
          <p:nvPr>
            <p:ph idx="3" type="body"/>
          </p:nvPr>
        </p:nvSpPr>
        <p:spPr>
          <a:xfrm>
            <a:off x="369094" y="1019175"/>
            <a:ext cx="8333100" cy="3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95"/>
            <a:ext cx="9143997" cy="5140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6672" y="4110770"/>
            <a:ext cx="1560451" cy="7829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3"/>
          <p:cNvCxnSpPr/>
          <p:nvPr/>
        </p:nvCxnSpPr>
        <p:spPr>
          <a:xfrm>
            <a:off x="437925" y="1"/>
            <a:ext cx="0" cy="1593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" name="Google Shape;23;p3"/>
          <p:cNvSpPr txBox="1"/>
          <p:nvPr>
            <p:ph type="title"/>
          </p:nvPr>
        </p:nvSpPr>
        <p:spPr>
          <a:xfrm>
            <a:off x="452852" y="2051518"/>
            <a:ext cx="8324400" cy="17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 Light"/>
              <a:buNone/>
              <a:defRPr b="0" sz="33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4" name="Google Shape;24;p3"/>
          <p:cNvGrpSpPr/>
          <p:nvPr/>
        </p:nvGrpSpPr>
        <p:grpSpPr>
          <a:xfrm>
            <a:off x="452852" y="4258863"/>
            <a:ext cx="940606" cy="490846"/>
            <a:chOff x="448" y="3577"/>
            <a:chExt cx="790" cy="412"/>
          </a:xfrm>
        </p:grpSpPr>
        <p:sp>
          <p:nvSpPr>
            <p:cNvPr id="25" name="Google Shape;25;p3"/>
            <p:cNvSpPr/>
            <p:nvPr/>
          </p:nvSpPr>
          <p:spPr>
            <a:xfrm>
              <a:off x="448" y="3586"/>
              <a:ext cx="46" cy="111"/>
            </a:xfrm>
            <a:custGeom>
              <a:rect b="b" l="l" r="r" t="t"/>
              <a:pathLst>
                <a:path extrusionOk="0" h="237" w="99">
                  <a:moveTo>
                    <a:pt x="99" y="233"/>
                  </a:moveTo>
                  <a:lnTo>
                    <a:pt x="99" y="233"/>
                  </a:lnTo>
                  <a:cubicBezTo>
                    <a:pt x="57" y="237"/>
                    <a:pt x="27" y="220"/>
                    <a:pt x="27" y="176"/>
                  </a:cubicBezTo>
                  <a:lnTo>
                    <a:pt x="27" y="84"/>
                  </a:lnTo>
                  <a:lnTo>
                    <a:pt x="0" y="84"/>
                  </a:lnTo>
                  <a:lnTo>
                    <a:pt x="0" y="51"/>
                  </a:lnTo>
                  <a:lnTo>
                    <a:pt x="27" y="51"/>
                  </a:lnTo>
                  <a:lnTo>
                    <a:pt x="27" y="4"/>
                  </a:lnTo>
                  <a:lnTo>
                    <a:pt x="64" y="0"/>
                  </a:lnTo>
                  <a:lnTo>
                    <a:pt x="64" y="51"/>
                  </a:lnTo>
                  <a:lnTo>
                    <a:pt x="98" y="51"/>
                  </a:lnTo>
                  <a:lnTo>
                    <a:pt x="98" y="84"/>
                  </a:lnTo>
                  <a:lnTo>
                    <a:pt x="64" y="84"/>
                  </a:lnTo>
                  <a:lnTo>
                    <a:pt x="64" y="175"/>
                  </a:lnTo>
                  <a:cubicBezTo>
                    <a:pt x="64" y="190"/>
                    <a:pt x="73" y="203"/>
                    <a:pt x="99" y="199"/>
                  </a:cubicBezTo>
                  <a:lnTo>
                    <a:pt x="99" y="23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507" y="3577"/>
              <a:ext cx="75" cy="117"/>
            </a:xfrm>
            <a:custGeom>
              <a:rect b="b" l="l" r="r" t="t"/>
              <a:pathLst>
                <a:path extrusionOk="0" h="251" w="164">
                  <a:moveTo>
                    <a:pt x="39" y="0"/>
                  </a:moveTo>
                  <a:lnTo>
                    <a:pt x="39" y="0"/>
                  </a:lnTo>
                  <a:lnTo>
                    <a:pt x="39" y="83"/>
                  </a:lnTo>
                  <a:cubicBezTo>
                    <a:pt x="53" y="71"/>
                    <a:pt x="71" y="67"/>
                    <a:pt x="83" y="67"/>
                  </a:cubicBezTo>
                  <a:cubicBezTo>
                    <a:pt x="129" y="67"/>
                    <a:pt x="164" y="95"/>
                    <a:pt x="164" y="145"/>
                  </a:cubicBezTo>
                  <a:lnTo>
                    <a:pt x="164" y="251"/>
                  </a:lnTo>
                  <a:lnTo>
                    <a:pt x="125" y="251"/>
                  </a:lnTo>
                  <a:lnTo>
                    <a:pt x="125" y="145"/>
                  </a:lnTo>
                  <a:cubicBezTo>
                    <a:pt x="125" y="117"/>
                    <a:pt x="103" y="102"/>
                    <a:pt x="77" y="101"/>
                  </a:cubicBezTo>
                  <a:cubicBezTo>
                    <a:pt x="65" y="101"/>
                    <a:pt x="51" y="106"/>
                    <a:pt x="39" y="113"/>
                  </a:cubicBezTo>
                  <a:lnTo>
                    <a:pt x="39" y="251"/>
                  </a:lnTo>
                  <a:lnTo>
                    <a:pt x="0" y="251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01" y="3577"/>
              <a:ext cx="18" cy="117"/>
            </a:xfrm>
            <a:custGeom>
              <a:rect b="b" l="l" r="r" t="t"/>
              <a:pathLst>
                <a:path extrusionOk="0" h="251" w="40">
                  <a:moveTo>
                    <a:pt x="40" y="251"/>
                  </a:moveTo>
                  <a:lnTo>
                    <a:pt x="40" y="251"/>
                  </a:lnTo>
                  <a:lnTo>
                    <a:pt x="1" y="251"/>
                  </a:lnTo>
                  <a:lnTo>
                    <a:pt x="1" y="70"/>
                  </a:lnTo>
                  <a:lnTo>
                    <a:pt x="40" y="70"/>
                  </a:lnTo>
                  <a:lnTo>
                    <a:pt x="40" y="251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40" y="42"/>
                  </a:lnTo>
                  <a:lnTo>
                    <a:pt x="0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637" y="3608"/>
              <a:ext cx="76" cy="86"/>
            </a:xfrm>
            <a:custGeom>
              <a:rect b="b" l="l" r="r" t="t"/>
              <a:pathLst>
                <a:path extrusionOk="0" h="184" w="165">
                  <a:moveTo>
                    <a:pt x="32" y="3"/>
                  </a:moveTo>
                  <a:lnTo>
                    <a:pt x="32" y="3"/>
                  </a:lnTo>
                  <a:lnTo>
                    <a:pt x="37" y="25"/>
                  </a:lnTo>
                  <a:cubicBezTo>
                    <a:pt x="49" y="7"/>
                    <a:pt x="71" y="0"/>
                    <a:pt x="83" y="0"/>
                  </a:cubicBezTo>
                  <a:cubicBezTo>
                    <a:pt x="134" y="0"/>
                    <a:pt x="165" y="28"/>
                    <a:pt x="165" y="79"/>
                  </a:cubicBezTo>
                  <a:lnTo>
                    <a:pt x="165" y="184"/>
                  </a:lnTo>
                  <a:lnTo>
                    <a:pt x="126" y="184"/>
                  </a:lnTo>
                  <a:lnTo>
                    <a:pt x="126" y="79"/>
                  </a:lnTo>
                  <a:cubicBezTo>
                    <a:pt x="126" y="33"/>
                    <a:pt x="68" y="19"/>
                    <a:pt x="39" y="54"/>
                  </a:cubicBezTo>
                  <a:lnTo>
                    <a:pt x="39" y="184"/>
                  </a:lnTo>
                  <a:lnTo>
                    <a:pt x="0" y="184"/>
                  </a:lnTo>
                  <a:lnTo>
                    <a:pt x="0" y="3"/>
                  </a:lnTo>
                  <a:lnTo>
                    <a:pt x="32" y="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732" y="3577"/>
              <a:ext cx="76" cy="117"/>
            </a:xfrm>
            <a:custGeom>
              <a:rect b="b" l="l" r="r" t="t"/>
              <a:pathLst>
                <a:path extrusionOk="0" h="251" w="166">
                  <a:moveTo>
                    <a:pt x="38" y="148"/>
                  </a:moveTo>
                  <a:lnTo>
                    <a:pt x="38" y="148"/>
                  </a:lnTo>
                  <a:lnTo>
                    <a:pt x="116" y="70"/>
                  </a:lnTo>
                  <a:lnTo>
                    <a:pt x="163" y="70"/>
                  </a:lnTo>
                  <a:lnTo>
                    <a:pt x="83" y="149"/>
                  </a:lnTo>
                  <a:lnTo>
                    <a:pt x="166" y="251"/>
                  </a:lnTo>
                  <a:lnTo>
                    <a:pt x="121" y="251"/>
                  </a:lnTo>
                  <a:lnTo>
                    <a:pt x="38" y="148"/>
                  </a:lnTo>
                  <a:close/>
                  <a:moveTo>
                    <a:pt x="38" y="251"/>
                  </a:moveTo>
                  <a:lnTo>
                    <a:pt x="38" y="251"/>
                  </a:lnTo>
                  <a:lnTo>
                    <a:pt x="0" y="251"/>
                  </a:lnTo>
                  <a:lnTo>
                    <a:pt x="0" y="0"/>
                  </a:lnTo>
                  <a:lnTo>
                    <a:pt x="38" y="0"/>
                  </a:lnTo>
                  <a:lnTo>
                    <a:pt x="38" y="25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815" y="3675"/>
              <a:ext cx="20" cy="20"/>
            </a:xfrm>
            <a:custGeom>
              <a:rect b="b" l="l" r="r" t="t"/>
              <a:pathLst>
                <a:path extrusionOk="0" h="43" w="43">
                  <a:moveTo>
                    <a:pt x="0" y="0"/>
                  </a:moveTo>
                  <a:lnTo>
                    <a:pt x="0" y="0"/>
                  </a:lnTo>
                  <a:lnTo>
                    <a:pt x="43" y="0"/>
                  </a:lnTo>
                  <a:lnTo>
                    <a:pt x="43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51" y="3754"/>
              <a:ext cx="75" cy="88"/>
            </a:xfrm>
            <a:custGeom>
              <a:rect b="b" l="l" r="r" t="t"/>
              <a:pathLst>
                <a:path extrusionOk="0" h="189" w="163">
                  <a:moveTo>
                    <a:pt x="140" y="54"/>
                  </a:moveTo>
                  <a:lnTo>
                    <a:pt x="140" y="54"/>
                  </a:lnTo>
                  <a:cubicBezTo>
                    <a:pt x="125" y="40"/>
                    <a:pt x="109" y="36"/>
                    <a:pt x="93" y="36"/>
                  </a:cubicBezTo>
                  <a:cubicBezTo>
                    <a:pt x="66" y="36"/>
                    <a:pt x="39" y="56"/>
                    <a:pt x="38" y="96"/>
                  </a:cubicBezTo>
                  <a:cubicBezTo>
                    <a:pt x="38" y="127"/>
                    <a:pt x="58" y="154"/>
                    <a:pt x="94" y="154"/>
                  </a:cubicBezTo>
                  <a:cubicBezTo>
                    <a:pt x="111" y="154"/>
                    <a:pt x="124" y="150"/>
                    <a:pt x="141" y="135"/>
                  </a:cubicBezTo>
                  <a:lnTo>
                    <a:pt x="163" y="159"/>
                  </a:lnTo>
                  <a:cubicBezTo>
                    <a:pt x="144" y="178"/>
                    <a:pt x="119" y="189"/>
                    <a:pt x="94" y="189"/>
                  </a:cubicBezTo>
                  <a:cubicBezTo>
                    <a:pt x="32" y="189"/>
                    <a:pt x="0" y="144"/>
                    <a:pt x="0" y="95"/>
                  </a:cubicBezTo>
                  <a:cubicBezTo>
                    <a:pt x="0" y="45"/>
                    <a:pt x="33" y="1"/>
                    <a:pt x="94" y="0"/>
                  </a:cubicBezTo>
                  <a:cubicBezTo>
                    <a:pt x="119" y="0"/>
                    <a:pt x="141" y="10"/>
                    <a:pt x="162" y="30"/>
                  </a:cubicBezTo>
                  <a:lnTo>
                    <a:pt x="140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538" y="3753"/>
              <a:ext cx="55" cy="87"/>
            </a:xfrm>
            <a:custGeom>
              <a:rect b="b" l="l" r="r" t="t"/>
              <a:pathLst>
                <a:path extrusionOk="0" h="186" w="120">
                  <a:moveTo>
                    <a:pt x="32" y="5"/>
                  </a:moveTo>
                  <a:lnTo>
                    <a:pt x="32" y="5"/>
                  </a:lnTo>
                  <a:lnTo>
                    <a:pt x="36" y="24"/>
                  </a:lnTo>
                  <a:cubicBezTo>
                    <a:pt x="47" y="3"/>
                    <a:pt x="67" y="1"/>
                    <a:pt x="79" y="0"/>
                  </a:cubicBezTo>
                  <a:cubicBezTo>
                    <a:pt x="91" y="0"/>
                    <a:pt x="108" y="4"/>
                    <a:pt x="120" y="12"/>
                  </a:cubicBezTo>
                  <a:lnTo>
                    <a:pt x="104" y="43"/>
                  </a:lnTo>
                  <a:cubicBezTo>
                    <a:pt x="76" y="26"/>
                    <a:pt x="38" y="37"/>
                    <a:pt x="38" y="73"/>
                  </a:cubicBezTo>
                  <a:lnTo>
                    <a:pt x="38" y="186"/>
                  </a:lnTo>
                  <a:lnTo>
                    <a:pt x="0" y="186"/>
                  </a:lnTo>
                  <a:lnTo>
                    <a:pt x="0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3" y="3753"/>
              <a:ext cx="88" cy="89"/>
            </a:xfrm>
            <a:custGeom>
              <a:rect b="b" l="l" r="r" t="t"/>
              <a:pathLst>
                <a:path extrusionOk="0" h="189" w="191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7" y="35"/>
                    <a:pt x="92" y="35"/>
                  </a:cubicBezTo>
                  <a:cubicBezTo>
                    <a:pt x="65" y="35"/>
                    <a:pt x="41" y="51"/>
                    <a:pt x="40" y="82"/>
                  </a:cubicBezTo>
                  <a:lnTo>
                    <a:pt x="144" y="82"/>
                  </a:lnTo>
                  <a:close/>
                  <a:moveTo>
                    <a:pt x="144" y="131"/>
                  </a:moveTo>
                  <a:lnTo>
                    <a:pt x="144" y="131"/>
                  </a:lnTo>
                  <a:lnTo>
                    <a:pt x="172" y="148"/>
                  </a:lnTo>
                  <a:cubicBezTo>
                    <a:pt x="151" y="177"/>
                    <a:pt x="123" y="189"/>
                    <a:pt x="93" y="189"/>
                  </a:cubicBezTo>
                  <a:cubicBezTo>
                    <a:pt x="31" y="189"/>
                    <a:pt x="0" y="142"/>
                    <a:pt x="0" y="95"/>
                  </a:cubicBezTo>
                  <a:cubicBezTo>
                    <a:pt x="0" y="48"/>
                    <a:pt x="32" y="1"/>
                    <a:pt x="92" y="1"/>
                  </a:cubicBezTo>
                  <a:cubicBezTo>
                    <a:pt x="153" y="0"/>
                    <a:pt x="191" y="54"/>
                    <a:pt x="180" y="112"/>
                  </a:cubicBezTo>
                  <a:lnTo>
                    <a:pt x="39" y="112"/>
                  </a:lnTo>
                  <a:cubicBezTo>
                    <a:pt x="43" y="134"/>
                    <a:pt x="62" y="154"/>
                    <a:pt x="93" y="154"/>
                  </a:cubicBezTo>
                  <a:cubicBezTo>
                    <a:pt x="109" y="154"/>
                    <a:pt x="129" y="152"/>
                    <a:pt x="144" y="1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687" y="3744"/>
              <a:ext cx="73" cy="98"/>
            </a:xfrm>
            <a:custGeom>
              <a:rect b="b" l="l" r="r" t="t"/>
              <a:pathLst>
                <a:path extrusionOk="0" h="209" w="158">
                  <a:moveTo>
                    <a:pt x="121" y="158"/>
                  </a:moveTo>
                  <a:lnTo>
                    <a:pt x="121" y="158"/>
                  </a:lnTo>
                  <a:lnTo>
                    <a:pt x="121" y="127"/>
                  </a:lnTo>
                  <a:cubicBezTo>
                    <a:pt x="112" y="119"/>
                    <a:pt x="98" y="115"/>
                    <a:pt x="84" y="115"/>
                  </a:cubicBezTo>
                  <a:cubicBezTo>
                    <a:pt x="60" y="114"/>
                    <a:pt x="37" y="123"/>
                    <a:pt x="37" y="146"/>
                  </a:cubicBezTo>
                  <a:cubicBezTo>
                    <a:pt x="37" y="166"/>
                    <a:pt x="49" y="176"/>
                    <a:pt x="80" y="176"/>
                  </a:cubicBezTo>
                  <a:cubicBezTo>
                    <a:pt x="94" y="176"/>
                    <a:pt x="112" y="168"/>
                    <a:pt x="121" y="158"/>
                  </a:cubicBezTo>
                  <a:close/>
                  <a:moveTo>
                    <a:pt x="128" y="206"/>
                  </a:moveTo>
                  <a:lnTo>
                    <a:pt x="128" y="206"/>
                  </a:lnTo>
                  <a:lnTo>
                    <a:pt x="122" y="185"/>
                  </a:lnTo>
                  <a:cubicBezTo>
                    <a:pt x="109" y="205"/>
                    <a:pt x="91" y="209"/>
                    <a:pt x="70" y="209"/>
                  </a:cubicBezTo>
                  <a:cubicBezTo>
                    <a:pt x="22" y="209"/>
                    <a:pt x="0" y="177"/>
                    <a:pt x="0" y="146"/>
                  </a:cubicBezTo>
                  <a:cubicBezTo>
                    <a:pt x="0" y="112"/>
                    <a:pt x="27" y="82"/>
                    <a:pt x="83" y="85"/>
                  </a:cubicBezTo>
                  <a:cubicBezTo>
                    <a:pt x="95" y="85"/>
                    <a:pt x="113" y="88"/>
                    <a:pt x="121" y="95"/>
                  </a:cubicBezTo>
                  <a:lnTo>
                    <a:pt x="121" y="88"/>
                  </a:lnTo>
                  <a:cubicBezTo>
                    <a:pt x="121" y="59"/>
                    <a:pt x="98" y="51"/>
                    <a:pt x="77" y="52"/>
                  </a:cubicBezTo>
                  <a:cubicBezTo>
                    <a:pt x="57" y="52"/>
                    <a:pt x="42" y="58"/>
                    <a:pt x="27" y="67"/>
                  </a:cubicBezTo>
                  <a:lnTo>
                    <a:pt x="11" y="42"/>
                  </a:lnTo>
                  <a:cubicBezTo>
                    <a:pt x="61" y="0"/>
                    <a:pt x="158" y="10"/>
                    <a:pt x="158" y="88"/>
                  </a:cubicBezTo>
                  <a:lnTo>
                    <a:pt x="158" y="206"/>
                  </a:lnTo>
                  <a:lnTo>
                    <a:pt x="128" y="20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769" y="3731"/>
              <a:ext cx="46" cy="112"/>
            </a:xfrm>
            <a:custGeom>
              <a:rect b="b" l="l" r="r" t="t"/>
              <a:pathLst>
                <a:path extrusionOk="0" h="237" w="100">
                  <a:moveTo>
                    <a:pt x="100" y="233"/>
                  </a:moveTo>
                  <a:lnTo>
                    <a:pt x="100" y="233"/>
                  </a:lnTo>
                  <a:cubicBezTo>
                    <a:pt x="57" y="237"/>
                    <a:pt x="27" y="220"/>
                    <a:pt x="27" y="176"/>
                  </a:cubicBezTo>
                  <a:lnTo>
                    <a:pt x="27" y="84"/>
                  </a:lnTo>
                  <a:lnTo>
                    <a:pt x="0" y="84"/>
                  </a:lnTo>
                  <a:lnTo>
                    <a:pt x="0" y="51"/>
                  </a:lnTo>
                  <a:lnTo>
                    <a:pt x="27" y="51"/>
                  </a:lnTo>
                  <a:lnTo>
                    <a:pt x="27" y="5"/>
                  </a:lnTo>
                  <a:lnTo>
                    <a:pt x="65" y="0"/>
                  </a:lnTo>
                  <a:lnTo>
                    <a:pt x="65" y="51"/>
                  </a:lnTo>
                  <a:lnTo>
                    <a:pt x="99" y="51"/>
                  </a:lnTo>
                  <a:lnTo>
                    <a:pt x="99" y="84"/>
                  </a:lnTo>
                  <a:lnTo>
                    <a:pt x="65" y="84"/>
                  </a:lnTo>
                  <a:lnTo>
                    <a:pt x="65" y="175"/>
                  </a:lnTo>
                  <a:cubicBezTo>
                    <a:pt x="65" y="190"/>
                    <a:pt x="74" y="203"/>
                    <a:pt x="100" y="199"/>
                  </a:cubicBezTo>
                  <a:lnTo>
                    <a:pt x="100" y="23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822" y="3753"/>
              <a:ext cx="88" cy="89"/>
            </a:xfrm>
            <a:custGeom>
              <a:rect b="b" l="l" r="r" t="t"/>
              <a:pathLst>
                <a:path extrusionOk="0" h="189" w="191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8" y="35"/>
                    <a:pt x="92" y="35"/>
                  </a:cubicBezTo>
                  <a:cubicBezTo>
                    <a:pt x="65" y="35"/>
                    <a:pt x="41" y="51"/>
                    <a:pt x="40" y="82"/>
                  </a:cubicBezTo>
                  <a:lnTo>
                    <a:pt x="144" y="82"/>
                  </a:lnTo>
                  <a:close/>
                  <a:moveTo>
                    <a:pt x="144" y="131"/>
                  </a:moveTo>
                  <a:lnTo>
                    <a:pt x="144" y="131"/>
                  </a:lnTo>
                  <a:lnTo>
                    <a:pt x="172" y="148"/>
                  </a:lnTo>
                  <a:cubicBezTo>
                    <a:pt x="151" y="177"/>
                    <a:pt x="123" y="189"/>
                    <a:pt x="93" y="189"/>
                  </a:cubicBezTo>
                  <a:cubicBezTo>
                    <a:pt x="31" y="189"/>
                    <a:pt x="0" y="142"/>
                    <a:pt x="0" y="95"/>
                  </a:cubicBezTo>
                  <a:cubicBezTo>
                    <a:pt x="0" y="48"/>
                    <a:pt x="33" y="1"/>
                    <a:pt x="93" y="1"/>
                  </a:cubicBezTo>
                  <a:cubicBezTo>
                    <a:pt x="154" y="0"/>
                    <a:pt x="191" y="54"/>
                    <a:pt x="180" y="112"/>
                  </a:cubicBezTo>
                  <a:lnTo>
                    <a:pt x="39" y="112"/>
                  </a:lnTo>
                  <a:cubicBezTo>
                    <a:pt x="44" y="134"/>
                    <a:pt x="63" y="154"/>
                    <a:pt x="93" y="154"/>
                  </a:cubicBezTo>
                  <a:cubicBezTo>
                    <a:pt x="109" y="154"/>
                    <a:pt x="129" y="152"/>
                    <a:pt x="144" y="1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920" y="3821"/>
              <a:ext cx="20" cy="20"/>
            </a:xfrm>
            <a:custGeom>
              <a:rect b="b" l="l" r="r" t="t"/>
              <a:pathLst>
                <a:path extrusionOk="0" h="43" w="44">
                  <a:moveTo>
                    <a:pt x="0" y="0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44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52" y="3890"/>
              <a:ext cx="73" cy="98"/>
            </a:xfrm>
            <a:custGeom>
              <a:rect b="b" l="l" r="r" t="t"/>
              <a:pathLst>
                <a:path extrusionOk="0" h="209" w="159">
                  <a:moveTo>
                    <a:pt x="122" y="158"/>
                  </a:moveTo>
                  <a:lnTo>
                    <a:pt x="122" y="158"/>
                  </a:lnTo>
                  <a:lnTo>
                    <a:pt x="122" y="127"/>
                  </a:lnTo>
                  <a:cubicBezTo>
                    <a:pt x="113" y="120"/>
                    <a:pt x="98" y="116"/>
                    <a:pt x="85" y="115"/>
                  </a:cubicBezTo>
                  <a:cubicBezTo>
                    <a:pt x="60" y="115"/>
                    <a:pt x="37" y="123"/>
                    <a:pt x="37" y="146"/>
                  </a:cubicBezTo>
                  <a:cubicBezTo>
                    <a:pt x="37" y="166"/>
                    <a:pt x="50" y="176"/>
                    <a:pt x="80" y="176"/>
                  </a:cubicBezTo>
                  <a:cubicBezTo>
                    <a:pt x="94" y="176"/>
                    <a:pt x="112" y="169"/>
                    <a:pt x="122" y="158"/>
                  </a:cubicBezTo>
                  <a:close/>
                  <a:moveTo>
                    <a:pt x="129" y="207"/>
                  </a:moveTo>
                  <a:lnTo>
                    <a:pt x="129" y="207"/>
                  </a:lnTo>
                  <a:lnTo>
                    <a:pt x="122" y="185"/>
                  </a:lnTo>
                  <a:cubicBezTo>
                    <a:pt x="109" y="205"/>
                    <a:pt x="91" y="209"/>
                    <a:pt x="71" y="209"/>
                  </a:cubicBezTo>
                  <a:cubicBezTo>
                    <a:pt x="22" y="209"/>
                    <a:pt x="0" y="177"/>
                    <a:pt x="0" y="146"/>
                  </a:cubicBezTo>
                  <a:cubicBezTo>
                    <a:pt x="0" y="112"/>
                    <a:pt x="27" y="83"/>
                    <a:pt x="84" y="85"/>
                  </a:cubicBezTo>
                  <a:cubicBezTo>
                    <a:pt x="95" y="85"/>
                    <a:pt x="114" y="88"/>
                    <a:pt x="122" y="96"/>
                  </a:cubicBezTo>
                  <a:lnTo>
                    <a:pt x="122" y="88"/>
                  </a:lnTo>
                  <a:cubicBezTo>
                    <a:pt x="122" y="59"/>
                    <a:pt x="99" y="52"/>
                    <a:pt x="77" y="52"/>
                  </a:cubicBezTo>
                  <a:cubicBezTo>
                    <a:pt x="58" y="52"/>
                    <a:pt x="42" y="58"/>
                    <a:pt x="27" y="67"/>
                  </a:cubicBezTo>
                  <a:lnTo>
                    <a:pt x="11" y="43"/>
                  </a:lnTo>
                  <a:cubicBezTo>
                    <a:pt x="61" y="0"/>
                    <a:pt x="159" y="10"/>
                    <a:pt x="159" y="88"/>
                  </a:cubicBezTo>
                  <a:lnTo>
                    <a:pt x="159" y="207"/>
                  </a:lnTo>
                  <a:lnTo>
                    <a:pt x="129" y="20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38" y="3899"/>
              <a:ext cx="75" cy="89"/>
            </a:xfrm>
            <a:custGeom>
              <a:rect b="b" l="l" r="r" t="t"/>
              <a:pathLst>
                <a:path extrusionOk="0" h="189" w="163">
                  <a:moveTo>
                    <a:pt x="140" y="54"/>
                  </a:moveTo>
                  <a:lnTo>
                    <a:pt x="140" y="54"/>
                  </a:lnTo>
                  <a:cubicBezTo>
                    <a:pt x="125" y="40"/>
                    <a:pt x="109" y="36"/>
                    <a:pt x="94" y="36"/>
                  </a:cubicBezTo>
                  <a:cubicBezTo>
                    <a:pt x="66" y="36"/>
                    <a:pt x="39" y="56"/>
                    <a:pt x="38" y="96"/>
                  </a:cubicBezTo>
                  <a:cubicBezTo>
                    <a:pt x="38" y="127"/>
                    <a:pt x="58" y="154"/>
                    <a:pt x="94" y="154"/>
                  </a:cubicBezTo>
                  <a:cubicBezTo>
                    <a:pt x="111" y="154"/>
                    <a:pt x="124" y="150"/>
                    <a:pt x="141" y="135"/>
                  </a:cubicBezTo>
                  <a:lnTo>
                    <a:pt x="163" y="159"/>
                  </a:lnTo>
                  <a:cubicBezTo>
                    <a:pt x="144" y="178"/>
                    <a:pt x="119" y="189"/>
                    <a:pt x="94" y="189"/>
                  </a:cubicBezTo>
                  <a:cubicBezTo>
                    <a:pt x="32" y="189"/>
                    <a:pt x="0" y="144"/>
                    <a:pt x="0" y="95"/>
                  </a:cubicBezTo>
                  <a:cubicBezTo>
                    <a:pt x="0" y="46"/>
                    <a:pt x="33" y="1"/>
                    <a:pt x="94" y="0"/>
                  </a:cubicBezTo>
                  <a:cubicBezTo>
                    <a:pt x="119" y="0"/>
                    <a:pt x="141" y="10"/>
                    <a:pt x="162" y="30"/>
                  </a:cubicBezTo>
                  <a:lnTo>
                    <a:pt x="140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617" y="3899"/>
              <a:ext cx="75" cy="89"/>
            </a:xfrm>
            <a:custGeom>
              <a:rect b="b" l="l" r="r" t="t"/>
              <a:pathLst>
                <a:path extrusionOk="0" h="189" w="163">
                  <a:moveTo>
                    <a:pt x="140" y="54"/>
                  </a:moveTo>
                  <a:lnTo>
                    <a:pt x="140" y="54"/>
                  </a:lnTo>
                  <a:cubicBezTo>
                    <a:pt x="126" y="40"/>
                    <a:pt x="109" y="36"/>
                    <a:pt x="94" y="36"/>
                  </a:cubicBezTo>
                  <a:cubicBezTo>
                    <a:pt x="66" y="36"/>
                    <a:pt x="39" y="56"/>
                    <a:pt x="39" y="96"/>
                  </a:cubicBezTo>
                  <a:cubicBezTo>
                    <a:pt x="39" y="127"/>
                    <a:pt x="58" y="154"/>
                    <a:pt x="94" y="154"/>
                  </a:cubicBezTo>
                  <a:cubicBezTo>
                    <a:pt x="112" y="154"/>
                    <a:pt x="124" y="150"/>
                    <a:pt x="141" y="135"/>
                  </a:cubicBezTo>
                  <a:lnTo>
                    <a:pt x="163" y="159"/>
                  </a:lnTo>
                  <a:cubicBezTo>
                    <a:pt x="144" y="178"/>
                    <a:pt x="120" y="189"/>
                    <a:pt x="94" y="189"/>
                  </a:cubicBezTo>
                  <a:cubicBezTo>
                    <a:pt x="32" y="189"/>
                    <a:pt x="0" y="144"/>
                    <a:pt x="0" y="95"/>
                  </a:cubicBezTo>
                  <a:cubicBezTo>
                    <a:pt x="0" y="46"/>
                    <a:pt x="34" y="1"/>
                    <a:pt x="94" y="0"/>
                  </a:cubicBezTo>
                  <a:cubicBezTo>
                    <a:pt x="120" y="0"/>
                    <a:pt x="141" y="10"/>
                    <a:pt x="162" y="30"/>
                  </a:cubicBezTo>
                  <a:lnTo>
                    <a:pt x="140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97" y="3899"/>
              <a:ext cx="87" cy="89"/>
            </a:xfrm>
            <a:custGeom>
              <a:rect b="b" l="l" r="r" t="t"/>
              <a:pathLst>
                <a:path extrusionOk="0" h="189" w="191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7" y="35"/>
                    <a:pt x="92" y="35"/>
                  </a:cubicBezTo>
                  <a:cubicBezTo>
                    <a:pt x="65" y="35"/>
                    <a:pt x="41" y="52"/>
                    <a:pt x="40" y="82"/>
                  </a:cubicBezTo>
                  <a:lnTo>
                    <a:pt x="144" y="82"/>
                  </a:lnTo>
                  <a:close/>
                  <a:moveTo>
                    <a:pt x="144" y="131"/>
                  </a:moveTo>
                  <a:lnTo>
                    <a:pt x="144" y="131"/>
                  </a:lnTo>
                  <a:lnTo>
                    <a:pt x="172" y="149"/>
                  </a:lnTo>
                  <a:cubicBezTo>
                    <a:pt x="151" y="177"/>
                    <a:pt x="123" y="189"/>
                    <a:pt x="93" y="189"/>
                  </a:cubicBezTo>
                  <a:cubicBezTo>
                    <a:pt x="31" y="189"/>
                    <a:pt x="0" y="142"/>
                    <a:pt x="0" y="95"/>
                  </a:cubicBezTo>
                  <a:cubicBezTo>
                    <a:pt x="0" y="48"/>
                    <a:pt x="32" y="1"/>
                    <a:pt x="93" y="1"/>
                  </a:cubicBezTo>
                  <a:cubicBezTo>
                    <a:pt x="153" y="0"/>
                    <a:pt x="191" y="54"/>
                    <a:pt x="180" y="112"/>
                  </a:cubicBezTo>
                  <a:lnTo>
                    <a:pt x="39" y="112"/>
                  </a:lnTo>
                  <a:cubicBezTo>
                    <a:pt x="44" y="134"/>
                    <a:pt x="62" y="155"/>
                    <a:pt x="93" y="155"/>
                  </a:cubicBezTo>
                  <a:cubicBezTo>
                    <a:pt x="109" y="155"/>
                    <a:pt x="129" y="152"/>
                    <a:pt x="144" y="1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794" y="3868"/>
              <a:ext cx="30" cy="121"/>
            </a:xfrm>
            <a:custGeom>
              <a:rect b="b" l="l" r="r" t="t"/>
              <a:pathLst>
                <a:path extrusionOk="0" h="258" w="66">
                  <a:moveTo>
                    <a:pt x="66" y="253"/>
                  </a:moveTo>
                  <a:lnTo>
                    <a:pt x="66" y="253"/>
                  </a:lnTo>
                  <a:cubicBezTo>
                    <a:pt x="23" y="258"/>
                    <a:pt x="0" y="239"/>
                    <a:pt x="0" y="197"/>
                  </a:cubicBezTo>
                  <a:lnTo>
                    <a:pt x="0" y="0"/>
                  </a:lnTo>
                  <a:lnTo>
                    <a:pt x="39" y="0"/>
                  </a:lnTo>
                  <a:lnTo>
                    <a:pt x="39" y="197"/>
                  </a:lnTo>
                  <a:cubicBezTo>
                    <a:pt x="39" y="211"/>
                    <a:pt x="44" y="220"/>
                    <a:pt x="66" y="218"/>
                  </a:cubicBezTo>
                  <a:lnTo>
                    <a:pt x="66" y="2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830" y="3899"/>
              <a:ext cx="88" cy="89"/>
            </a:xfrm>
            <a:custGeom>
              <a:rect b="b" l="l" r="r" t="t"/>
              <a:pathLst>
                <a:path extrusionOk="0" h="189" w="191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8" y="35"/>
                    <a:pt x="92" y="35"/>
                  </a:cubicBezTo>
                  <a:cubicBezTo>
                    <a:pt x="65" y="35"/>
                    <a:pt x="41" y="52"/>
                    <a:pt x="40" y="82"/>
                  </a:cubicBezTo>
                  <a:lnTo>
                    <a:pt x="144" y="82"/>
                  </a:lnTo>
                  <a:close/>
                  <a:moveTo>
                    <a:pt x="145" y="131"/>
                  </a:moveTo>
                  <a:lnTo>
                    <a:pt x="145" y="131"/>
                  </a:lnTo>
                  <a:lnTo>
                    <a:pt x="172" y="149"/>
                  </a:lnTo>
                  <a:cubicBezTo>
                    <a:pt x="151" y="177"/>
                    <a:pt x="124" y="189"/>
                    <a:pt x="93" y="189"/>
                  </a:cubicBezTo>
                  <a:cubicBezTo>
                    <a:pt x="32" y="189"/>
                    <a:pt x="0" y="142"/>
                    <a:pt x="1" y="95"/>
                  </a:cubicBezTo>
                  <a:cubicBezTo>
                    <a:pt x="1" y="48"/>
                    <a:pt x="33" y="1"/>
                    <a:pt x="93" y="1"/>
                  </a:cubicBezTo>
                  <a:cubicBezTo>
                    <a:pt x="154" y="0"/>
                    <a:pt x="191" y="54"/>
                    <a:pt x="181" y="112"/>
                  </a:cubicBezTo>
                  <a:lnTo>
                    <a:pt x="40" y="112"/>
                  </a:lnTo>
                  <a:cubicBezTo>
                    <a:pt x="44" y="134"/>
                    <a:pt x="63" y="155"/>
                    <a:pt x="93" y="155"/>
                  </a:cubicBezTo>
                  <a:cubicBezTo>
                    <a:pt x="110" y="155"/>
                    <a:pt x="130" y="152"/>
                    <a:pt x="145" y="1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929" y="3899"/>
              <a:ext cx="55" cy="88"/>
            </a:xfrm>
            <a:custGeom>
              <a:rect b="b" l="l" r="r" t="t"/>
              <a:pathLst>
                <a:path extrusionOk="0" h="187" w="120">
                  <a:moveTo>
                    <a:pt x="32" y="5"/>
                  </a:moveTo>
                  <a:lnTo>
                    <a:pt x="32" y="5"/>
                  </a:lnTo>
                  <a:lnTo>
                    <a:pt x="36" y="24"/>
                  </a:lnTo>
                  <a:cubicBezTo>
                    <a:pt x="47" y="4"/>
                    <a:pt x="67" y="1"/>
                    <a:pt x="79" y="0"/>
                  </a:cubicBezTo>
                  <a:cubicBezTo>
                    <a:pt x="91" y="0"/>
                    <a:pt x="107" y="4"/>
                    <a:pt x="120" y="12"/>
                  </a:cubicBezTo>
                  <a:lnTo>
                    <a:pt x="104" y="44"/>
                  </a:lnTo>
                  <a:cubicBezTo>
                    <a:pt x="76" y="27"/>
                    <a:pt x="38" y="38"/>
                    <a:pt x="38" y="73"/>
                  </a:cubicBezTo>
                  <a:lnTo>
                    <a:pt x="38" y="187"/>
                  </a:lnTo>
                  <a:lnTo>
                    <a:pt x="0" y="187"/>
                  </a:lnTo>
                  <a:lnTo>
                    <a:pt x="0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984" y="3890"/>
              <a:ext cx="73" cy="98"/>
            </a:xfrm>
            <a:custGeom>
              <a:rect b="b" l="l" r="r" t="t"/>
              <a:pathLst>
                <a:path extrusionOk="0" h="209" w="158">
                  <a:moveTo>
                    <a:pt x="121" y="158"/>
                  </a:moveTo>
                  <a:lnTo>
                    <a:pt x="121" y="158"/>
                  </a:lnTo>
                  <a:lnTo>
                    <a:pt x="121" y="127"/>
                  </a:lnTo>
                  <a:cubicBezTo>
                    <a:pt x="112" y="120"/>
                    <a:pt x="98" y="116"/>
                    <a:pt x="84" y="115"/>
                  </a:cubicBezTo>
                  <a:cubicBezTo>
                    <a:pt x="60" y="115"/>
                    <a:pt x="37" y="123"/>
                    <a:pt x="37" y="146"/>
                  </a:cubicBezTo>
                  <a:cubicBezTo>
                    <a:pt x="37" y="166"/>
                    <a:pt x="49" y="176"/>
                    <a:pt x="80" y="176"/>
                  </a:cubicBezTo>
                  <a:cubicBezTo>
                    <a:pt x="94" y="176"/>
                    <a:pt x="112" y="169"/>
                    <a:pt x="121" y="158"/>
                  </a:cubicBezTo>
                  <a:close/>
                  <a:moveTo>
                    <a:pt x="128" y="207"/>
                  </a:moveTo>
                  <a:lnTo>
                    <a:pt x="128" y="207"/>
                  </a:lnTo>
                  <a:lnTo>
                    <a:pt x="122" y="185"/>
                  </a:lnTo>
                  <a:cubicBezTo>
                    <a:pt x="109" y="205"/>
                    <a:pt x="91" y="209"/>
                    <a:pt x="70" y="209"/>
                  </a:cubicBezTo>
                  <a:cubicBezTo>
                    <a:pt x="22" y="209"/>
                    <a:pt x="0" y="177"/>
                    <a:pt x="0" y="146"/>
                  </a:cubicBezTo>
                  <a:cubicBezTo>
                    <a:pt x="0" y="112"/>
                    <a:pt x="27" y="83"/>
                    <a:pt x="84" y="85"/>
                  </a:cubicBezTo>
                  <a:cubicBezTo>
                    <a:pt x="95" y="85"/>
                    <a:pt x="113" y="88"/>
                    <a:pt x="121" y="96"/>
                  </a:cubicBezTo>
                  <a:lnTo>
                    <a:pt x="121" y="88"/>
                  </a:lnTo>
                  <a:cubicBezTo>
                    <a:pt x="121" y="59"/>
                    <a:pt x="98" y="52"/>
                    <a:pt x="77" y="52"/>
                  </a:cubicBezTo>
                  <a:cubicBezTo>
                    <a:pt x="57" y="52"/>
                    <a:pt x="42" y="58"/>
                    <a:pt x="27" y="67"/>
                  </a:cubicBezTo>
                  <a:lnTo>
                    <a:pt x="11" y="43"/>
                  </a:lnTo>
                  <a:cubicBezTo>
                    <a:pt x="61" y="0"/>
                    <a:pt x="158" y="10"/>
                    <a:pt x="158" y="88"/>
                  </a:cubicBezTo>
                  <a:lnTo>
                    <a:pt x="158" y="207"/>
                  </a:lnTo>
                  <a:lnTo>
                    <a:pt x="128" y="20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066" y="3877"/>
              <a:ext cx="46" cy="112"/>
            </a:xfrm>
            <a:custGeom>
              <a:rect b="b" l="l" r="r" t="t"/>
              <a:pathLst>
                <a:path extrusionOk="0" h="237" w="100">
                  <a:moveTo>
                    <a:pt x="100" y="233"/>
                  </a:moveTo>
                  <a:lnTo>
                    <a:pt x="100" y="233"/>
                  </a:lnTo>
                  <a:cubicBezTo>
                    <a:pt x="57" y="237"/>
                    <a:pt x="27" y="220"/>
                    <a:pt x="27" y="176"/>
                  </a:cubicBezTo>
                  <a:lnTo>
                    <a:pt x="27" y="84"/>
                  </a:lnTo>
                  <a:lnTo>
                    <a:pt x="0" y="84"/>
                  </a:lnTo>
                  <a:lnTo>
                    <a:pt x="0" y="51"/>
                  </a:lnTo>
                  <a:lnTo>
                    <a:pt x="27" y="51"/>
                  </a:lnTo>
                  <a:lnTo>
                    <a:pt x="27" y="5"/>
                  </a:lnTo>
                  <a:lnTo>
                    <a:pt x="65" y="0"/>
                  </a:lnTo>
                  <a:lnTo>
                    <a:pt x="65" y="51"/>
                  </a:lnTo>
                  <a:lnTo>
                    <a:pt x="99" y="51"/>
                  </a:lnTo>
                  <a:lnTo>
                    <a:pt x="99" y="84"/>
                  </a:lnTo>
                  <a:lnTo>
                    <a:pt x="65" y="84"/>
                  </a:lnTo>
                  <a:lnTo>
                    <a:pt x="65" y="175"/>
                  </a:lnTo>
                  <a:cubicBezTo>
                    <a:pt x="65" y="190"/>
                    <a:pt x="74" y="204"/>
                    <a:pt x="100" y="199"/>
                  </a:cubicBezTo>
                  <a:lnTo>
                    <a:pt x="100" y="23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119" y="3899"/>
              <a:ext cx="88" cy="89"/>
            </a:xfrm>
            <a:custGeom>
              <a:rect b="b" l="l" r="r" t="t"/>
              <a:pathLst>
                <a:path extrusionOk="0" h="189" w="191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8" y="35"/>
                    <a:pt x="92" y="35"/>
                  </a:cubicBezTo>
                  <a:cubicBezTo>
                    <a:pt x="65" y="35"/>
                    <a:pt x="41" y="52"/>
                    <a:pt x="40" y="82"/>
                  </a:cubicBezTo>
                  <a:lnTo>
                    <a:pt x="144" y="82"/>
                  </a:lnTo>
                  <a:close/>
                  <a:moveTo>
                    <a:pt x="144" y="131"/>
                  </a:moveTo>
                  <a:lnTo>
                    <a:pt x="144" y="131"/>
                  </a:lnTo>
                  <a:lnTo>
                    <a:pt x="172" y="149"/>
                  </a:lnTo>
                  <a:cubicBezTo>
                    <a:pt x="151" y="177"/>
                    <a:pt x="123" y="189"/>
                    <a:pt x="93" y="189"/>
                  </a:cubicBezTo>
                  <a:cubicBezTo>
                    <a:pt x="31" y="189"/>
                    <a:pt x="0" y="142"/>
                    <a:pt x="0" y="95"/>
                  </a:cubicBezTo>
                  <a:cubicBezTo>
                    <a:pt x="0" y="48"/>
                    <a:pt x="33" y="1"/>
                    <a:pt x="93" y="1"/>
                  </a:cubicBezTo>
                  <a:cubicBezTo>
                    <a:pt x="154" y="0"/>
                    <a:pt x="191" y="54"/>
                    <a:pt x="180" y="112"/>
                  </a:cubicBezTo>
                  <a:lnTo>
                    <a:pt x="40" y="112"/>
                  </a:lnTo>
                  <a:cubicBezTo>
                    <a:pt x="44" y="134"/>
                    <a:pt x="63" y="155"/>
                    <a:pt x="93" y="155"/>
                  </a:cubicBezTo>
                  <a:cubicBezTo>
                    <a:pt x="109" y="155"/>
                    <a:pt x="129" y="152"/>
                    <a:pt x="144" y="1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217" y="3967"/>
              <a:ext cx="21" cy="20"/>
            </a:xfrm>
            <a:custGeom>
              <a:rect b="b" l="l" r="r" t="t"/>
              <a:pathLst>
                <a:path extrusionOk="0" h="42" w="44">
                  <a:moveTo>
                    <a:pt x="0" y="0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44" y="42"/>
                  </a:lnTo>
                  <a:lnTo>
                    <a:pt x="0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ustom Layout">
  <p:cSld name="16_Custom Layout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108"/>
            <a:ext cx="9144000" cy="514128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1"/>
          <p:cNvSpPr txBox="1"/>
          <p:nvPr>
            <p:ph idx="1" type="subTitle"/>
          </p:nvPr>
        </p:nvSpPr>
        <p:spPr>
          <a:xfrm>
            <a:off x="368863" y="253622"/>
            <a:ext cx="8333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26" name="Google Shape;226;p21"/>
          <p:cNvSpPr txBox="1"/>
          <p:nvPr>
            <p:ph type="title"/>
          </p:nvPr>
        </p:nvSpPr>
        <p:spPr>
          <a:xfrm>
            <a:off x="368865" y="433507"/>
            <a:ext cx="83334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Open Sans Light"/>
              <a:buNone/>
              <a:defRPr sz="23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7" name="Google Shape;227;p21"/>
          <p:cNvSpPr txBox="1"/>
          <p:nvPr/>
        </p:nvSpPr>
        <p:spPr>
          <a:xfrm>
            <a:off x="8778893" y="4797984"/>
            <a:ext cx="196800" cy="1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54000" spcFirstLastPara="1" rIns="54000" wrap="square" tIns="27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6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228" name="Google Shape;228;p21"/>
          <p:cNvCxnSpPr/>
          <p:nvPr/>
        </p:nvCxnSpPr>
        <p:spPr>
          <a:xfrm>
            <a:off x="437925" y="0"/>
            <a:ext cx="0" cy="1743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29" name="Google Shape;22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866" y="4729796"/>
            <a:ext cx="517548" cy="259688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1"/>
          <p:cNvSpPr txBox="1"/>
          <p:nvPr/>
        </p:nvSpPr>
        <p:spPr>
          <a:xfrm>
            <a:off x="8040268" y="4791533"/>
            <a:ext cx="661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www.luxoft.com</a:t>
            </a:r>
            <a:endParaRPr sz="6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descr="Click to add header" id="231" name="Google Shape;231;p21"/>
          <p:cNvSpPr txBox="1"/>
          <p:nvPr>
            <p:ph idx="2" type="body"/>
          </p:nvPr>
        </p:nvSpPr>
        <p:spPr>
          <a:xfrm>
            <a:off x="4538749" y="4797984"/>
            <a:ext cx="35016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100" lIns="67500" spcFirstLastPara="1" rIns="67500" wrap="square" tIns="35100">
            <a:noAutofit/>
          </a:bodyPr>
          <a:lstStyle>
            <a:lvl1pPr indent="-228600" lvl="0" marL="457200" algn="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🢭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2" name="Google Shape;232;p21"/>
          <p:cNvSpPr txBox="1"/>
          <p:nvPr>
            <p:ph idx="3" type="body"/>
          </p:nvPr>
        </p:nvSpPr>
        <p:spPr>
          <a:xfrm>
            <a:off x="369094" y="1019175"/>
            <a:ext cx="8333100" cy="3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Custom Layout">
  <p:cSld name="15_Custom Layout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-1" y="1109"/>
            <a:ext cx="9144000" cy="514239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2"/>
          <p:cNvSpPr txBox="1"/>
          <p:nvPr>
            <p:ph idx="1" type="subTitle"/>
          </p:nvPr>
        </p:nvSpPr>
        <p:spPr>
          <a:xfrm>
            <a:off x="368863" y="253622"/>
            <a:ext cx="8333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36" name="Google Shape;236;p22"/>
          <p:cNvSpPr txBox="1"/>
          <p:nvPr>
            <p:ph type="title"/>
          </p:nvPr>
        </p:nvSpPr>
        <p:spPr>
          <a:xfrm>
            <a:off x="368865" y="433507"/>
            <a:ext cx="83334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Open Sans Light"/>
              <a:buNone/>
              <a:defRPr sz="23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7" name="Google Shape;237;p22"/>
          <p:cNvSpPr txBox="1"/>
          <p:nvPr/>
        </p:nvSpPr>
        <p:spPr>
          <a:xfrm>
            <a:off x="8778893" y="4797984"/>
            <a:ext cx="196800" cy="1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54000" spcFirstLastPara="1" rIns="54000" wrap="square" tIns="27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6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238" name="Google Shape;238;p22"/>
          <p:cNvCxnSpPr/>
          <p:nvPr/>
        </p:nvCxnSpPr>
        <p:spPr>
          <a:xfrm>
            <a:off x="437925" y="0"/>
            <a:ext cx="0" cy="1743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39" name="Google Shape;23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866" y="4729796"/>
            <a:ext cx="517548" cy="25968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2"/>
          <p:cNvSpPr txBox="1"/>
          <p:nvPr/>
        </p:nvSpPr>
        <p:spPr>
          <a:xfrm>
            <a:off x="8040268" y="4791533"/>
            <a:ext cx="661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www.luxoft.com</a:t>
            </a:r>
            <a:endParaRPr sz="6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descr="Click to add header" id="241" name="Google Shape;241;p22"/>
          <p:cNvSpPr txBox="1"/>
          <p:nvPr>
            <p:ph idx="2" type="body"/>
          </p:nvPr>
        </p:nvSpPr>
        <p:spPr>
          <a:xfrm>
            <a:off x="4538749" y="4797984"/>
            <a:ext cx="35016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100" lIns="67500" spcFirstLastPara="1" rIns="67500" wrap="square" tIns="35100">
            <a:noAutofit/>
          </a:bodyPr>
          <a:lstStyle>
            <a:lvl1pPr indent="-228600" lvl="0" marL="457200" algn="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🢭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2" name="Google Shape;242;p22"/>
          <p:cNvSpPr txBox="1"/>
          <p:nvPr>
            <p:ph idx="3" type="body"/>
          </p:nvPr>
        </p:nvSpPr>
        <p:spPr>
          <a:xfrm>
            <a:off x="369094" y="1019175"/>
            <a:ext cx="8333100" cy="3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ustom Layout">
  <p:cSld name="17_Custom Layou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0" y="1109"/>
            <a:ext cx="9144000" cy="5141282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3"/>
          <p:cNvSpPr txBox="1"/>
          <p:nvPr>
            <p:ph idx="1" type="subTitle"/>
          </p:nvPr>
        </p:nvSpPr>
        <p:spPr>
          <a:xfrm>
            <a:off x="368863" y="253622"/>
            <a:ext cx="8333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46" name="Google Shape;246;p23"/>
          <p:cNvSpPr txBox="1"/>
          <p:nvPr>
            <p:ph type="title"/>
          </p:nvPr>
        </p:nvSpPr>
        <p:spPr>
          <a:xfrm>
            <a:off x="368865" y="433507"/>
            <a:ext cx="83334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Open Sans Light"/>
              <a:buNone/>
              <a:defRPr sz="23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7" name="Google Shape;247;p23"/>
          <p:cNvSpPr txBox="1"/>
          <p:nvPr/>
        </p:nvSpPr>
        <p:spPr>
          <a:xfrm>
            <a:off x="8778893" y="4797984"/>
            <a:ext cx="196800" cy="1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54000" spcFirstLastPara="1" rIns="54000" wrap="square" tIns="27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6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248" name="Google Shape;248;p23"/>
          <p:cNvCxnSpPr/>
          <p:nvPr/>
        </p:nvCxnSpPr>
        <p:spPr>
          <a:xfrm>
            <a:off x="437925" y="0"/>
            <a:ext cx="0" cy="1743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49" name="Google Shape;24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866" y="4729796"/>
            <a:ext cx="517548" cy="25968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3"/>
          <p:cNvSpPr txBox="1"/>
          <p:nvPr/>
        </p:nvSpPr>
        <p:spPr>
          <a:xfrm>
            <a:off x="8040268" y="4791533"/>
            <a:ext cx="661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www.luxoft.com</a:t>
            </a:r>
            <a:endParaRPr sz="6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descr="Click to add header" id="251" name="Google Shape;251;p23"/>
          <p:cNvSpPr txBox="1"/>
          <p:nvPr>
            <p:ph idx="2" type="body"/>
          </p:nvPr>
        </p:nvSpPr>
        <p:spPr>
          <a:xfrm>
            <a:off x="4538749" y="4797984"/>
            <a:ext cx="35016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67500" spcFirstLastPara="1" rIns="67500" wrap="square" tIns="35100">
            <a:noAutofit/>
          </a:bodyPr>
          <a:lstStyle>
            <a:lvl1pPr indent="-228600" lvl="0" marL="457200" algn="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🢭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2" name="Google Shape;252;p23"/>
          <p:cNvSpPr txBox="1"/>
          <p:nvPr>
            <p:ph idx="3" type="body"/>
          </p:nvPr>
        </p:nvSpPr>
        <p:spPr>
          <a:xfrm>
            <a:off x="369094" y="1019175"/>
            <a:ext cx="8333100" cy="3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Custom Layout">
  <p:cSld name="18_Custom Layout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p24"/>
          <p:cNvSpPr txBox="1"/>
          <p:nvPr>
            <p:ph idx="1" type="subTitle"/>
          </p:nvPr>
        </p:nvSpPr>
        <p:spPr>
          <a:xfrm>
            <a:off x="368863" y="253622"/>
            <a:ext cx="8333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56" name="Google Shape;256;p24"/>
          <p:cNvSpPr txBox="1"/>
          <p:nvPr/>
        </p:nvSpPr>
        <p:spPr>
          <a:xfrm>
            <a:off x="8778893" y="4797984"/>
            <a:ext cx="196800" cy="1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54000" spcFirstLastPara="1" rIns="54000" wrap="square" tIns="27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6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257" name="Google Shape;257;p24"/>
          <p:cNvCxnSpPr/>
          <p:nvPr/>
        </p:nvCxnSpPr>
        <p:spPr>
          <a:xfrm>
            <a:off x="437925" y="0"/>
            <a:ext cx="0" cy="1743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58" name="Google Shape;25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8866" y="4729796"/>
            <a:ext cx="517548" cy="259688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"/>
          <p:cNvSpPr txBox="1"/>
          <p:nvPr/>
        </p:nvSpPr>
        <p:spPr>
          <a:xfrm>
            <a:off x="8040268" y="4791533"/>
            <a:ext cx="661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www.luxoft.com</a:t>
            </a:r>
            <a:endParaRPr sz="6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descr="Click to add header" id="260" name="Google Shape;260;p24"/>
          <p:cNvSpPr txBox="1"/>
          <p:nvPr>
            <p:ph idx="2" type="body"/>
          </p:nvPr>
        </p:nvSpPr>
        <p:spPr>
          <a:xfrm>
            <a:off x="4538749" y="4797984"/>
            <a:ext cx="35016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100" lIns="67500" spcFirstLastPara="1" rIns="67500" wrap="square" tIns="35100">
            <a:noAutofit/>
          </a:bodyPr>
          <a:lstStyle>
            <a:lvl1pPr indent="-228600" lvl="0" marL="457200" algn="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🢭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1" name="Google Shape;261;p24"/>
          <p:cNvSpPr txBox="1"/>
          <p:nvPr>
            <p:ph idx="3" type="body"/>
          </p:nvPr>
        </p:nvSpPr>
        <p:spPr>
          <a:xfrm>
            <a:off x="1936819" y="1459400"/>
            <a:ext cx="5931000" cy="25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2" name="Google Shape;262;p24"/>
          <p:cNvSpPr/>
          <p:nvPr/>
        </p:nvSpPr>
        <p:spPr>
          <a:xfrm>
            <a:off x="1303774" y="1534763"/>
            <a:ext cx="510545" cy="486054"/>
          </a:xfrm>
          <a:custGeom>
            <a:rect b="b" l="l" r="r" t="t"/>
            <a:pathLst>
              <a:path extrusionOk="0" h="221" w="243">
                <a:moveTo>
                  <a:pt x="0" y="0"/>
                </a:moveTo>
                <a:cubicBezTo>
                  <a:pt x="112" y="0"/>
                  <a:pt x="112" y="0"/>
                  <a:pt x="112" y="0"/>
                </a:cubicBezTo>
                <a:cubicBezTo>
                  <a:pt x="112" y="91"/>
                  <a:pt x="112" y="91"/>
                  <a:pt x="112" y="91"/>
                </a:cubicBezTo>
                <a:cubicBezTo>
                  <a:pt x="112" y="124"/>
                  <a:pt x="106" y="150"/>
                  <a:pt x="92" y="170"/>
                </a:cubicBezTo>
                <a:cubicBezTo>
                  <a:pt x="79" y="189"/>
                  <a:pt x="56" y="206"/>
                  <a:pt x="24" y="221"/>
                </a:cubicBezTo>
                <a:cubicBezTo>
                  <a:pt x="0" y="173"/>
                  <a:pt x="0" y="173"/>
                  <a:pt x="0" y="173"/>
                </a:cubicBezTo>
                <a:cubicBezTo>
                  <a:pt x="20" y="163"/>
                  <a:pt x="34" y="153"/>
                  <a:pt x="41" y="144"/>
                </a:cubicBezTo>
                <a:cubicBezTo>
                  <a:pt x="49" y="134"/>
                  <a:pt x="53" y="123"/>
                  <a:pt x="54" y="109"/>
                </a:cubicBezTo>
                <a:cubicBezTo>
                  <a:pt x="0" y="109"/>
                  <a:pt x="0" y="109"/>
                  <a:pt x="0" y="109"/>
                </a:cubicBezTo>
                <a:lnTo>
                  <a:pt x="0" y="0"/>
                </a:lnTo>
                <a:close/>
                <a:moveTo>
                  <a:pt x="131" y="0"/>
                </a:moveTo>
                <a:cubicBezTo>
                  <a:pt x="243" y="0"/>
                  <a:pt x="243" y="0"/>
                  <a:pt x="243" y="0"/>
                </a:cubicBezTo>
                <a:cubicBezTo>
                  <a:pt x="243" y="91"/>
                  <a:pt x="243" y="91"/>
                  <a:pt x="243" y="91"/>
                </a:cubicBezTo>
                <a:cubicBezTo>
                  <a:pt x="243" y="124"/>
                  <a:pt x="237" y="150"/>
                  <a:pt x="223" y="170"/>
                </a:cubicBezTo>
                <a:cubicBezTo>
                  <a:pt x="210" y="189"/>
                  <a:pt x="187" y="206"/>
                  <a:pt x="155" y="221"/>
                </a:cubicBezTo>
                <a:cubicBezTo>
                  <a:pt x="131" y="173"/>
                  <a:pt x="131" y="173"/>
                  <a:pt x="131" y="173"/>
                </a:cubicBezTo>
                <a:cubicBezTo>
                  <a:pt x="151" y="163"/>
                  <a:pt x="165" y="153"/>
                  <a:pt x="172" y="144"/>
                </a:cubicBezTo>
                <a:cubicBezTo>
                  <a:pt x="180" y="134"/>
                  <a:pt x="184" y="123"/>
                  <a:pt x="185" y="109"/>
                </a:cubicBezTo>
                <a:cubicBezTo>
                  <a:pt x="131" y="109"/>
                  <a:pt x="131" y="109"/>
                  <a:pt x="131" y="109"/>
                </a:cubicBezTo>
                <a:lnTo>
                  <a:pt x="13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Custom Layout">
  <p:cSld name="19_Custom Layout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72D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25"/>
          <p:cNvSpPr txBox="1"/>
          <p:nvPr>
            <p:ph idx="1" type="subTitle"/>
          </p:nvPr>
        </p:nvSpPr>
        <p:spPr>
          <a:xfrm>
            <a:off x="368863" y="253622"/>
            <a:ext cx="8333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66" name="Google Shape;266;p25"/>
          <p:cNvSpPr txBox="1"/>
          <p:nvPr/>
        </p:nvSpPr>
        <p:spPr>
          <a:xfrm>
            <a:off x="8778893" y="4797984"/>
            <a:ext cx="196800" cy="1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54000" spcFirstLastPara="1" rIns="54000" wrap="square" tIns="27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6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267" name="Google Shape;267;p25"/>
          <p:cNvCxnSpPr/>
          <p:nvPr/>
        </p:nvCxnSpPr>
        <p:spPr>
          <a:xfrm>
            <a:off x="437925" y="0"/>
            <a:ext cx="0" cy="1743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68" name="Google Shape;26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8866" y="4729796"/>
            <a:ext cx="517548" cy="259688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5"/>
          <p:cNvSpPr txBox="1"/>
          <p:nvPr/>
        </p:nvSpPr>
        <p:spPr>
          <a:xfrm>
            <a:off x="8040268" y="4791533"/>
            <a:ext cx="661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www.luxoft.com</a:t>
            </a:r>
            <a:endParaRPr sz="6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descr="Click to add header" id="270" name="Google Shape;270;p25"/>
          <p:cNvSpPr txBox="1"/>
          <p:nvPr>
            <p:ph idx="2" type="body"/>
          </p:nvPr>
        </p:nvSpPr>
        <p:spPr>
          <a:xfrm>
            <a:off x="4538749" y="4797984"/>
            <a:ext cx="35016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100" lIns="67500" spcFirstLastPara="1" rIns="67500" wrap="square" tIns="35100">
            <a:noAutofit/>
          </a:bodyPr>
          <a:lstStyle>
            <a:lvl1pPr indent="-228600" lvl="0" marL="457200" algn="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🢭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1" name="Google Shape;271;p25"/>
          <p:cNvSpPr txBox="1"/>
          <p:nvPr>
            <p:ph idx="3" type="body"/>
          </p:nvPr>
        </p:nvSpPr>
        <p:spPr>
          <a:xfrm>
            <a:off x="1936819" y="1459400"/>
            <a:ext cx="5931000" cy="25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2" name="Google Shape;272;p25"/>
          <p:cNvSpPr/>
          <p:nvPr/>
        </p:nvSpPr>
        <p:spPr>
          <a:xfrm>
            <a:off x="1303774" y="1534763"/>
            <a:ext cx="510545" cy="486054"/>
          </a:xfrm>
          <a:custGeom>
            <a:rect b="b" l="l" r="r" t="t"/>
            <a:pathLst>
              <a:path extrusionOk="0" h="221" w="243">
                <a:moveTo>
                  <a:pt x="0" y="0"/>
                </a:moveTo>
                <a:cubicBezTo>
                  <a:pt x="112" y="0"/>
                  <a:pt x="112" y="0"/>
                  <a:pt x="112" y="0"/>
                </a:cubicBezTo>
                <a:cubicBezTo>
                  <a:pt x="112" y="91"/>
                  <a:pt x="112" y="91"/>
                  <a:pt x="112" y="91"/>
                </a:cubicBezTo>
                <a:cubicBezTo>
                  <a:pt x="112" y="124"/>
                  <a:pt x="106" y="150"/>
                  <a:pt x="92" y="170"/>
                </a:cubicBezTo>
                <a:cubicBezTo>
                  <a:pt x="79" y="189"/>
                  <a:pt x="56" y="206"/>
                  <a:pt x="24" y="221"/>
                </a:cubicBezTo>
                <a:cubicBezTo>
                  <a:pt x="0" y="173"/>
                  <a:pt x="0" y="173"/>
                  <a:pt x="0" y="173"/>
                </a:cubicBezTo>
                <a:cubicBezTo>
                  <a:pt x="20" y="163"/>
                  <a:pt x="34" y="153"/>
                  <a:pt x="41" y="144"/>
                </a:cubicBezTo>
                <a:cubicBezTo>
                  <a:pt x="49" y="134"/>
                  <a:pt x="53" y="123"/>
                  <a:pt x="54" y="109"/>
                </a:cubicBezTo>
                <a:cubicBezTo>
                  <a:pt x="0" y="109"/>
                  <a:pt x="0" y="109"/>
                  <a:pt x="0" y="109"/>
                </a:cubicBezTo>
                <a:lnTo>
                  <a:pt x="0" y="0"/>
                </a:lnTo>
                <a:close/>
                <a:moveTo>
                  <a:pt x="131" y="0"/>
                </a:moveTo>
                <a:cubicBezTo>
                  <a:pt x="243" y="0"/>
                  <a:pt x="243" y="0"/>
                  <a:pt x="243" y="0"/>
                </a:cubicBezTo>
                <a:cubicBezTo>
                  <a:pt x="243" y="91"/>
                  <a:pt x="243" y="91"/>
                  <a:pt x="243" y="91"/>
                </a:cubicBezTo>
                <a:cubicBezTo>
                  <a:pt x="243" y="124"/>
                  <a:pt x="237" y="150"/>
                  <a:pt x="223" y="170"/>
                </a:cubicBezTo>
                <a:cubicBezTo>
                  <a:pt x="210" y="189"/>
                  <a:pt x="187" y="206"/>
                  <a:pt x="155" y="221"/>
                </a:cubicBezTo>
                <a:cubicBezTo>
                  <a:pt x="131" y="173"/>
                  <a:pt x="131" y="173"/>
                  <a:pt x="131" y="173"/>
                </a:cubicBezTo>
                <a:cubicBezTo>
                  <a:pt x="151" y="163"/>
                  <a:pt x="165" y="153"/>
                  <a:pt x="172" y="144"/>
                </a:cubicBezTo>
                <a:cubicBezTo>
                  <a:pt x="180" y="134"/>
                  <a:pt x="184" y="123"/>
                  <a:pt x="185" y="109"/>
                </a:cubicBezTo>
                <a:cubicBezTo>
                  <a:pt x="131" y="109"/>
                  <a:pt x="131" y="109"/>
                  <a:pt x="131" y="109"/>
                </a:cubicBezTo>
                <a:lnTo>
                  <a:pt x="13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Custom Layout">
  <p:cSld name="20_Custom Layou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109"/>
            <a:ext cx="9143995" cy="5141282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6"/>
          <p:cNvSpPr txBox="1"/>
          <p:nvPr>
            <p:ph idx="1" type="subTitle"/>
          </p:nvPr>
        </p:nvSpPr>
        <p:spPr>
          <a:xfrm>
            <a:off x="368863" y="253622"/>
            <a:ext cx="8333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76" name="Google Shape;276;p26"/>
          <p:cNvSpPr txBox="1"/>
          <p:nvPr/>
        </p:nvSpPr>
        <p:spPr>
          <a:xfrm>
            <a:off x="8778893" y="4797984"/>
            <a:ext cx="196800" cy="1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54000" spcFirstLastPara="1" rIns="54000" wrap="square" tIns="27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6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277" name="Google Shape;277;p26"/>
          <p:cNvCxnSpPr/>
          <p:nvPr/>
        </p:nvCxnSpPr>
        <p:spPr>
          <a:xfrm>
            <a:off x="437925" y="0"/>
            <a:ext cx="0" cy="1743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78" name="Google Shape;27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866" y="4729796"/>
            <a:ext cx="517548" cy="259688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6"/>
          <p:cNvSpPr txBox="1"/>
          <p:nvPr>
            <p:ph idx="2" type="body"/>
          </p:nvPr>
        </p:nvSpPr>
        <p:spPr>
          <a:xfrm>
            <a:off x="1936819" y="1459400"/>
            <a:ext cx="5931000" cy="25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0" name="Google Shape;280;p26"/>
          <p:cNvSpPr txBox="1"/>
          <p:nvPr/>
        </p:nvSpPr>
        <p:spPr>
          <a:xfrm>
            <a:off x="8040268" y="4791533"/>
            <a:ext cx="661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www.luxoft.com</a:t>
            </a:r>
            <a:endParaRPr sz="6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descr="Click to add header" id="281" name="Google Shape;281;p26"/>
          <p:cNvSpPr txBox="1"/>
          <p:nvPr>
            <p:ph idx="3" type="body"/>
          </p:nvPr>
        </p:nvSpPr>
        <p:spPr>
          <a:xfrm>
            <a:off x="4538749" y="4797984"/>
            <a:ext cx="35016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100" lIns="67500" spcFirstLastPara="1" rIns="67500" wrap="square" tIns="35100">
            <a:noAutofit/>
          </a:bodyPr>
          <a:lstStyle>
            <a:lvl1pPr indent="-228600" lvl="0" marL="457200" algn="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🢭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2" name="Google Shape;282;p26"/>
          <p:cNvSpPr/>
          <p:nvPr/>
        </p:nvSpPr>
        <p:spPr>
          <a:xfrm>
            <a:off x="1303774" y="1534763"/>
            <a:ext cx="510545" cy="486054"/>
          </a:xfrm>
          <a:custGeom>
            <a:rect b="b" l="l" r="r" t="t"/>
            <a:pathLst>
              <a:path extrusionOk="0" h="221" w="243">
                <a:moveTo>
                  <a:pt x="0" y="0"/>
                </a:moveTo>
                <a:cubicBezTo>
                  <a:pt x="112" y="0"/>
                  <a:pt x="112" y="0"/>
                  <a:pt x="112" y="0"/>
                </a:cubicBezTo>
                <a:cubicBezTo>
                  <a:pt x="112" y="91"/>
                  <a:pt x="112" y="91"/>
                  <a:pt x="112" y="91"/>
                </a:cubicBezTo>
                <a:cubicBezTo>
                  <a:pt x="112" y="124"/>
                  <a:pt x="106" y="150"/>
                  <a:pt x="92" y="170"/>
                </a:cubicBezTo>
                <a:cubicBezTo>
                  <a:pt x="79" y="189"/>
                  <a:pt x="56" y="206"/>
                  <a:pt x="24" y="221"/>
                </a:cubicBezTo>
                <a:cubicBezTo>
                  <a:pt x="0" y="173"/>
                  <a:pt x="0" y="173"/>
                  <a:pt x="0" y="173"/>
                </a:cubicBezTo>
                <a:cubicBezTo>
                  <a:pt x="20" y="163"/>
                  <a:pt x="34" y="153"/>
                  <a:pt x="41" y="144"/>
                </a:cubicBezTo>
                <a:cubicBezTo>
                  <a:pt x="49" y="134"/>
                  <a:pt x="53" y="123"/>
                  <a:pt x="54" y="109"/>
                </a:cubicBezTo>
                <a:cubicBezTo>
                  <a:pt x="0" y="109"/>
                  <a:pt x="0" y="109"/>
                  <a:pt x="0" y="109"/>
                </a:cubicBezTo>
                <a:lnTo>
                  <a:pt x="0" y="0"/>
                </a:lnTo>
                <a:close/>
                <a:moveTo>
                  <a:pt x="131" y="0"/>
                </a:moveTo>
                <a:cubicBezTo>
                  <a:pt x="243" y="0"/>
                  <a:pt x="243" y="0"/>
                  <a:pt x="243" y="0"/>
                </a:cubicBezTo>
                <a:cubicBezTo>
                  <a:pt x="243" y="91"/>
                  <a:pt x="243" y="91"/>
                  <a:pt x="243" y="91"/>
                </a:cubicBezTo>
                <a:cubicBezTo>
                  <a:pt x="243" y="124"/>
                  <a:pt x="237" y="150"/>
                  <a:pt x="223" y="170"/>
                </a:cubicBezTo>
                <a:cubicBezTo>
                  <a:pt x="210" y="189"/>
                  <a:pt x="187" y="206"/>
                  <a:pt x="155" y="221"/>
                </a:cubicBezTo>
                <a:cubicBezTo>
                  <a:pt x="131" y="173"/>
                  <a:pt x="131" y="173"/>
                  <a:pt x="131" y="173"/>
                </a:cubicBezTo>
                <a:cubicBezTo>
                  <a:pt x="151" y="163"/>
                  <a:pt x="165" y="153"/>
                  <a:pt x="172" y="144"/>
                </a:cubicBezTo>
                <a:cubicBezTo>
                  <a:pt x="180" y="134"/>
                  <a:pt x="184" y="123"/>
                  <a:pt x="185" y="109"/>
                </a:cubicBezTo>
                <a:cubicBezTo>
                  <a:pt x="131" y="109"/>
                  <a:pt x="131" y="109"/>
                  <a:pt x="131" y="109"/>
                </a:cubicBezTo>
                <a:lnTo>
                  <a:pt x="13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| Subtitle | Content 1 column">
  <p:cSld name="2_Title | Subtitle | Content 1 column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109"/>
            <a:ext cx="9143995" cy="514128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7"/>
          <p:cNvSpPr/>
          <p:nvPr/>
        </p:nvSpPr>
        <p:spPr>
          <a:xfrm>
            <a:off x="394851" y="930730"/>
            <a:ext cx="8368200" cy="3477000"/>
          </a:xfrm>
          <a:prstGeom prst="roundRect">
            <a:avLst>
              <a:gd fmla="val 124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6" name="Google Shape;286;p27"/>
          <p:cNvSpPr/>
          <p:nvPr>
            <p:ph idx="2" type="pic"/>
          </p:nvPr>
        </p:nvSpPr>
        <p:spPr>
          <a:xfrm>
            <a:off x="5682854" y="930731"/>
            <a:ext cx="3080100" cy="3477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270000">
            <a:noAutofit/>
          </a:bodyPr>
          <a:lstStyle>
            <a:lvl1pPr lvl="0" marR="0" rtl="0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🢭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Open Sans"/>
              <a:buChar char="-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287" name="Google Shape;28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866" y="4729796"/>
            <a:ext cx="517548" cy="2596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8" name="Google Shape;288;p27"/>
          <p:cNvCxnSpPr/>
          <p:nvPr/>
        </p:nvCxnSpPr>
        <p:spPr>
          <a:xfrm>
            <a:off x="437925" y="0"/>
            <a:ext cx="0" cy="1743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9" name="Google Shape;289;p27"/>
          <p:cNvSpPr txBox="1"/>
          <p:nvPr>
            <p:ph type="ctrTitle"/>
          </p:nvPr>
        </p:nvSpPr>
        <p:spPr>
          <a:xfrm>
            <a:off x="599122" y="1063873"/>
            <a:ext cx="50016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None/>
              <a:defRPr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0" name="Google Shape;290;p27"/>
          <p:cNvSpPr txBox="1"/>
          <p:nvPr>
            <p:ph idx="1" type="body"/>
          </p:nvPr>
        </p:nvSpPr>
        <p:spPr>
          <a:xfrm>
            <a:off x="599122" y="1512475"/>
            <a:ext cx="5001600" cy="28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79400" lvl="0" marL="4572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800"/>
              <a:buFont typeface="Noto Sans Symbols"/>
              <a:buChar char="▪"/>
              <a:defRPr b="0" sz="800"/>
            </a:lvl1pPr>
            <a:lvl2pPr indent="-279400" lvl="1" marL="9144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800"/>
              <a:buFont typeface="Noto Sans Symbols"/>
              <a:buChar char="🢭"/>
              <a:defRPr sz="800"/>
            </a:lvl2pPr>
            <a:lvl3pPr indent="-279400" lvl="2" marL="13716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800"/>
              <a:buFont typeface="Noto Sans Symbols"/>
              <a:buChar char="•"/>
              <a:defRPr sz="800"/>
            </a:lvl3pPr>
            <a:lvl4pPr indent="-279400" lvl="3" marL="18288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800"/>
              <a:buFont typeface="Open Sans"/>
              <a:buChar char="-"/>
              <a:defRPr sz="800"/>
            </a:lvl4pPr>
            <a:lvl5pPr indent="-279400" lvl="4" marL="22860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800"/>
              <a:buFont typeface="Noto Sans Symbols"/>
              <a:buChar char="•"/>
              <a:defRPr sz="8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1" name="Google Shape;291;p27"/>
          <p:cNvSpPr txBox="1"/>
          <p:nvPr>
            <p:ph idx="3" type="subTitle"/>
          </p:nvPr>
        </p:nvSpPr>
        <p:spPr>
          <a:xfrm>
            <a:off x="368863" y="253622"/>
            <a:ext cx="8333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92" name="Google Shape;292;p27"/>
          <p:cNvSpPr txBox="1"/>
          <p:nvPr/>
        </p:nvSpPr>
        <p:spPr>
          <a:xfrm>
            <a:off x="8778893" y="4797984"/>
            <a:ext cx="196800" cy="1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54000" spcFirstLastPara="1" rIns="54000" wrap="square" tIns="27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6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93" name="Google Shape;293;p27"/>
          <p:cNvSpPr txBox="1"/>
          <p:nvPr/>
        </p:nvSpPr>
        <p:spPr>
          <a:xfrm>
            <a:off x="8040268" y="4791533"/>
            <a:ext cx="661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www.luxoft.com</a:t>
            </a:r>
            <a:endParaRPr sz="6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descr="Click to add header" id="294" name="Google Shape;294;p27"/>
          <p:cNvSpPr txBox="1"/>
          <p:nvPr>
            <p:ph idx="4" type="body"/>
          </p:nvPr>
        </p:nvSpPr>
        <p:spPr>
          <a:xfrm>
            <a:off x="4538749" y="4797984"/>
            <a:ext cx="35016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100" lIns="67500" spcFirstLastPara="1" rIns="67500" wrap="square" tIns="35100">
            <a:noAutofit/>
          </a:bodyPr>
          <a:lstStyle>
            <a:lvl1pPr indent="-228600" lvl="0" marL="457200" algn="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🢭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| Subtitle | Content 1 column">
  <p:cSld name="3_Title | Subtitle | Content 1 column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4572"/>
            <a:ext cx="9144000" cy="514807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8"/>
          <p:cNvSpPr/>
          <p:nvPr/>
        </p:nvSpPr>
        <p:spPr>
          <a:xfrm>
            <a:off x="394851" y="930730"/>
            <a:ext cx="8368200" cy="3477000"/>
          </a:xfrm>
          <a:prstGeom prst="roundRect">
            <a:avLst>
              <a:gd fmla="val 124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8" name="Google Shape;298;p28"/>
          <p:cNvSpPr/>
          <p:nvPr>
            <p:ph idx="2" type="pic"/>
          </p:nvPr>
        </p:nvSpPr>
        <p:spPr>
          <a:xfrm>
            <a:off x="5682854" y="930731"/>
            <a:ext cx="3080100" cy="3477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270000">
            <a:noAutofit/>
          </a:bodyPr>
          <a:lstStyle>
            <a:lvl1pPr lvl="0" marR="0" rtl="0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🢭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Open Sans"/>
              <a:buChar char="-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299" name="Google Shape;29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866" y="4729796"/>
            <a:ext cx="517548" cy="2596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0" name="Google Shape;300;p28"/>
          <p:cNvCxnSpPr/>
          <p:nvPr/>
        </p:nvCxnSpPr>
        <p:spPr>
          <a:xfrm>
            <a:off x="437925" y="0"/>
            <a:ext cx="0" cy="1743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1" name="Google Shape;301;p28"/>
          <p:cNvSpPr txBox="1"/>
          <p:nvPr>
            <p:ph type="ctrTitle"/>
          </p:nvPr>
        </p:nvSpPr>
        <p:spPr>
          <a:xfrm>
            <a:off x="599122" y="1063873"/>
            <a:ext cx="50016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None/>
              <a:defRPr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2" name="Google Shape;302;p28"/>
          <p:cNvSpPr txBox="1"/>
          <p:nvPr>
            <p:ph idx="1" type="body"/>
          </p:nvPr>
        </p:nvSpPr>
        <p:spPr>
          <a:xfrm>
            <a:off x="599122" y="1512475"/>
            <a:ext cx="5001600" cy="28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79400" lvl="0" marL="4572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800"/>
              <a:buFont typeface="Noto Sans Symbols"/>
              <a:buChar char="▪"/>
              <a:defRPr b="0" sz="800"/>
            </a:lvl1pPr>
            <a:lvl2pPr indent="-279400" lvl="1" marL="9144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800"/>
              <a:buFont typeface="Noto Sans Symbols"/>
              <a:buChar char="🢭"/>
              <a:defRPr sz="800"/>
            </a:lvl2pPr>
            <a:lvl3pPr indent="-279400" lvl="2" marL="13716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800"/>
              <a:buFont typeface="Noto Sans Symbols"/>
              <a:buChar char="•"/>
              <a:defRPr sz="800"/>
            </a:lvl3pPr>
            <a:lvl4pPr indent="-279400" lvl="3" marL="18288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800"/>
              <a:buFont typeface="Open Sans"/>
              <a:buChar char="-"/>
              <a:defRPr sz="800"/>
            </a:lvl4pPr>
            <a:lvl5pPr indent="-279400" lvl="4" marL="2286000" marR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1F3C77"/>
              </a:buClr>
              <a:buSzPts val="800"/>
              <a:buFont typeface="Noto Sans Symbols"/>
              <a:buChar char="•"/>
              <a:defRPr sz="8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3" name="Google Shape;303;p28"/>
          <p:cNvSpPr txBox="1"/>
          <p:nvPr/>
        </p:nvSpPr>
        <p:spPr>
          <a:xfrm>
            <a:off x="8778893" y="4797984"/>
            <a:ext cx="196800" cy="1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54000" spcFirstLastPara="1" rIns="54000" wrap="square" tIns="27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6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04" name="Google Shape;304;p28"/>
          <p:cNvSpPr txBox="1"/>
          <p:nvPr/>
        </p:nvSpPr>
        <p:spPr>
          <a:xfrm>
            <a:off x="8040268" y="4791533"/>
            <a:ext cx="661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www.luxoft.com</a:t>
            </a:r>
            <a:endParaRPr sz="6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descr="Click to add header" id="305" name="Google Shape;305;p28"/>
          <p:cNvSpPr txBox="1"/>
          <p:nvPr>
            <p:ph idx="3" type="body"/>
          </p:nvPr>
        </p:nvSpPr>
        <p:spPr>
          <a:xfrm>
            <a:off x="4538749" y="4797984"/>
            <a:ext cx="35016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100" lIns="67500" spcFirstLastPara="1" rIns="67500" wrap="square" tIns="35100">
            <a:noAutofit/>
          </a:bodyPr>
          <a:lstStyle>
            <a:lvl1pPr indent="-228600" lvl="0" marL="457200" algn="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🢭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6" name="Google Shape;306;p28"/>
          <p:cNvSpPr txBox="1"/>
          <p:nvPr>
            <p:ph idx="4" type="subTitle"/>
          </p:nvPr>
        </p:nvSpPr>
        <p:spPr>
          <a:xfrm>
            <a:off x="368863" y="253622"/>
            <a:ext cx="8333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47952" y="-4572"/>
            <a:ext cx="4103158" cy="51480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9" name="Google Shape;309;p29"/>
          <p:cNvCxnSpPr/>
          <p:nvPr/>
        </p:nvCxnSpPr>
        <p:spPr>
          <a:xfrm>
            <a:off x="437925" y="1"/>
            <a:ext cx="0" cy="1593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10" name="Google Shape;31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1054" y="4129904"/>
            <a:ext cx="1560451" cy="78298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9"/>
          <p:cNvSpPr txBox="1"/>
          <p:nvPr/>
        </p:nvSpPr>
        <p:spPr>
          <a:xfrm>
            <a:off x="437925" y="2049137"/>
            <a:ext cx="44979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C77"/>
              </a:buClr>
              <a:buSzPts val="3300"/>
              <a:buFont typeface="Open Sans"/>
              <a:buNone/>
            </a:pPr>
            <a:r>
              <a:rPr b="1" lang="en" sz="3300">
                <a:solidFill>
                  <a:srgbClr val="1F3C77"/>
                </a:solidFill>
                <a:latin typeface="Open Sans"/>
                <a:ea typeface="Open Sans"/>
                <a:cs typeface="Open Sans"/>
                <a:sym typeface="Open Sans"/>
              </a:rPr>
              <a:t>Thank</a:t>
            </a:r>
            <a:r>
              <a:rPr b="0" lang="en" sz="3300">
                <a:solidFill>
                  <a:srgbClr val="1F3C7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You!</a:t>
            </a:r>
            <a:endParaRPr b="0" sz="3300">
              <a:solidFill>
                <a:srgbClr val="1F3C77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12" name="Google Shape;312;p29"/>
          <p:cNvGrpSpPr/>
          <p:nvPr/>
        </p:nvGrpSpPr>
        <p:grpSpPr>
          <a:xfrm>
            <a:off x="452852" y="4258863"/>
            <a:ext cx="940606" cy="490846"/>
            <a:chOff x="448" y="3577"/>
            <a:chExt cx="790" cy="412"/>
          </a:xfrm>
        </p:grpSpPr>
        <p:sp>
          <p:nvSpPr>
            <p:cNvPr id="313" name="Google Shape;313;p29"/>
            <p:cNvSpPr/>
            <p:nvPr/>
          </p:nvSpPr>
          <p:spPr>
            <a:xfrm>
              <a:off x="448" y="3586"/>
              <a:ext cx="46" cy="111"/>
            </a:xfrm>
            <a:custGeom>
              <a:rect b="b" l="l" r="r" t="t"/>
              <a:pathLst>
                <a:path extrusionOk="0" h="237" w="99">
                  <a:moveTo>
                    <a:pt x="99" y="233"/>
                  </a:moveTo>
                  <a:lnTo>
                    <a:pt x="99" y="233"/>
                  </a:lnTo>
                  <a:cubicBezTo>
                    <a:pt x="57" y="237"/>
                    <a:pt x="27" y="220"/>
                    <a:pt x="27" y="176"/>
                  </a:cubicBezTo>
                  <a:lnTo>
                    <a:pt x="27" y="84"/>
                  </a:lnTo>
                  <a:lnTo>
                    <a:pt x="0" y="84"/>
                  </a:lnTo>
                  <a:lnTo>
                    <a:pt x="0" y="51"/>
                  </a:lnTo>
                  <a:lnTo>
                    <a:pt x="27" y="51"/>
                  </a:lnTo>
                  <a:lnTo>
                    <a:pt x="27" y="4"/>
                  </a:lnTo>
                  <a:lnTo>
                    <a:pt x="64" y="0"/>
                  </a:lnTo>
                  <a:lnTo>
                    <a:pt x="64" y="51"/>
                  </a:lnTo>
                  <a:lnTo>
                    <a:pt x="98" y="51"/>
                  </a:lnTo>
                  <a:lnTo>
                    <a:pt x="98" y="84"/>
                  </a:lnTo>
                  <a:lnTo>
                    <a:pt x="64" y="84"/>
                  </a:lnTo>
                  <a:lnTo>
                    <a:pt x="64" y="175"/>
                  </a:lnTo>
                  <a:cubicBezTo>
                    <a:pt x="64" y="190"/>
                    <a:pt x="73" y="203"/>
                    <a:pt x="99" y="199"/>
                  </a:cubicBezTo>
                  <a:lnTo>
                    <a:pt x="99" y="2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507" y="3577"/>
              <a:ext cx="75" cy="117"/>
            </a:xfrm>
            <a:custGeom>
              <a:rect b="b" l="l" r="r" t="t"/>
              <a:pathLst>
                <a:path extrusionOk="0" h="251" w="164">
                  <a:moveTo>
                    <a:pt x="39" y="0"/>
                  </a:moveTo>
                  <a:lnTo>
                    <a:pt x="39" y="0"/>
                  </a:lnTo>
                  <a:lnTo>
                    <a:pt x="39" y="83"/>
                  </a:lnTo>
                  <a:cubicBezTo>
                    <a:pt x="53" y="71"/>
                    <a:pt x="71" y="67"/>
                    <a:pt x="83" y="67"/>
                  </a:cubicBezTo>
                  <a:cubicBezTo>
                    <a:pt x="129" y="67"/>
                    <a:pt x="164" y="95"/>
                    <a:pt x="164" y="145"/>
                  </a:cubicBezTo>
                  <a:lnTo>
                    <a:pt x="164" y="251"/>
                  </a:lnTo>
                  <a:lnTo>
                    <a:pt x="125" y="251"/>
                  </a:lnTo>
                  <a:lnTo>
                    <a:pt x="125" y="145"/>
                  </a:lnTo>
                  <a:cubicBezTo>
                    <a:pt x="125" y="117"/>
                    <a:pt x="103" y="102"/>
                    <a:pt x="77" y="101"/>
                  </a:cubicBezTo>
                  <a:cubicBezTo>
                    <a:pt x="65" y="101"/>
                    <a:pt x="51" y="106"/>
                    <a:pt x="39" y="113"/>
                  </a:cubicBezTo>
                  <a:lnTo>
                    <a:pt x="39" y="251"/>
                  </a:lnTo>
                  <a:lnTo>
                    <a:pt x="0" y="251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601" y="3577"/>
              <a:ext cx="18" cy="117"/>
            </a:xfrm>
            <a:custGeom>
              <a:rect b="b" l="l" r="r" t="t"/>
              <a:pathLst>
                <a:path extrusionOk="0" h="251" w="40">
                  <a:moveTo>
                    <a:pt x="40" y="251"/>
                  </a:moveTo>
                  <a:lnTo>
                    <a:pt x="40" y="251"/>
                  </a:lnTo>
                  <a:lnTo>
                    <a:pt x="1" y="251"/>
                  </a:lnTo>
                  <a:lnTo>
                    <a:pt x="1" y="70"/>
                  </a:lnTo>
                  <a:lnTo>
                    <a:pt x="40" y="70"/>
                  </a:lnTo>
                  <a:lnTo>
                    <a:pt x="40" y="251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40" y="42"/>
                  </a:lnTo>
                  <a:lnTo>
                    <a:pt x="0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637" y="3608"/>
              <a:ext cx="76" cy="86"/>
            </a:xfrm>
            <a:custGeom>
              <a:rect b="b" l="l" r="r" t="t"/>
              <a:pathLst>
                <a:path extrusionOk="0" h="184" w="165">
                  <a:moveTo>
                    <a:pt x="32" y="3"/>
                  </a:moveTo>
                  <a:lnTo>
                    <a:pt x="32" y="3"/>
                  </a:lnTo>
                  <a:lnTo>
                    <a:pt x="37" y="25"/>
                  </a:lnTo>
                  <a:cubicBezTo>
                    <a:pt x="49" y="7"/>
                    <a:pt x="71" y="0"/>
                    <a:pt x="83" y="0"/>
                  </a:cubicBezTo>
                  <a:cubicBezTo>
                    <a:pt x="134" y="0"/>
                    <a:pt x="165" y="28"/>
                    <a:pt x="165" y="79"/>
                  </a:cubicBezTo>
                  <a:lnTo>
                    <a:pt x="165" y="184"/>
                  </a:lnTo>
                  <a:lnTo>
                    <a:pt x="126" y="184"/>
                  </a:lnTo>
                  <a:lnTo>
                    <a:pt x="126" y="79"/>
                  </a:lnTo>
                  <a:cubicBezTo>
                    <a:pt x="126" y="33"/>
                    <a:pt x="68" y="19"/>
                    <a:pt x="39" y="54"/>
                  </a:cubicBezTo>
                  <a:lnTo>
                    <a:pt x="39" y="184"/>
                  </a:lnTo>
                  <a:lnTo>
                    <a:pt x="0" y="184"/>
                  </a:lnTo>
                  <a:lnTo>
                    <a:pt x="0" y="3"/>
                  </a:lnTo>
                  <a:lnTo>
                    <a:pt x="32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732" y="3577"/>
              <a:ext cx="76" cy="117"/>
            </a:xfrm>
            <a:custGeom>
              <a:rect b="b" l="l" r="r" t="t"/>
              <a:pathLst>
                <a:path extrusionOk="0" h="251" w="166">
                  <a:moveTo>
                    <a:pt x="38" y="148"/>
                  </a:moveTo>
                  <a:lnTo>
                    <a:pt x="38" y="148"/>
                  </a:lnTo>
                  <a:lnTo>
                    <a:pt x="116" y="70"/>
                  </a:lnTo>
                  <a:lnTo>
                    <a:pt x="163" y="70"/>
                  </a:lnTo>
                  <a:lnTo>
                    <a:pt x="83" y="149"/>
                  </a:lnTo>
                  <a:lnTo>
                    <a:pt x="166" y="251"/>
                  </a:lnTo>
                  <a:lnTo>
                    <a:pt x="121" y="251"/>
                  </a:lnTo>
                  <a:lnTo>
                    <a:pt x="38" y="148"/>
                  </a:lnTo>
                  <a:close/>
                  <a:moveTo>
                    <a:pt x="38" y="251"/>
                  </a:moveTo>
                  <a:lnTo>
                    <a:pt x="38" y="251"/>
                  </a:lnTo>
                  <a:lnTo>
                    <a:pt x="0" y="251"/>
                  </a:lnTo>
                  <a:lnTo>
                    <a:pt x="0" y="0"/>
                  </a:lnTo>
                  <a:lnTo>
                    <a:pt x="38" y="0"/>
                  </a:lnTo>
                  <a:lnTo>
                    <a:pt x="38" y="2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815" y="3675"/>
              <a:ext cx="20" cy="20"/>
            </a:xfrm>
            <a:custGeom>
              <a:rect b="b" l="l" r="r" t="t"/>
              <a:pathLst>
                <a:path extrusionOk="0" h="43" w="43">
                  <a:moveTo>
                    <a:pt x="0" y="0"/>
                  </a:moveTo>
                  <a:lnTo>
                    <a:pt x="0" y="0"/>
                  </a:lnTo>
                  <a:lnTo>
                    <a:pt x="43" y="0"/>
                  </a:lnTo>
                  <a:lnTo>
                    <a:pt x="43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451" y="3754"/>
              <a:ext cx="75" cy="88"/>
            </a:xfrm>
            <a:custGeom>
              <a:rect b="b" l="l" r="r" t="t"/>
              <a:pathLst>
                <a:path extrusionOk="0" h="189" w="163">
                  <a:moveTo>
                    <a:pt x="140" y="54"/>
                  </a:moveTo>
                  <a:lnTo>
                    <a:pt x="140" y="54"/>
                  </a:lnTo>
                  <a:cubicBezTo>
                    <a:pt x="125" y="40"/>
                    <a:pt x="109" y="36"/>
                    <a:pt x="93" y="36"/>
                  </a:cubicBezTo>
                  <a:cubicBezTo>
                    <a:pt x="66" y="36"/>
                    <a:pt x="39" y="56"/>
                    <a:pt x="38" y="96"/>
                  </a:cubicBezTo>
                  <a:cubicBezTo>
                    <a:pt x="38" y="127"/>
                    <a:pt x="58" y="154"/>
                    <a:pt x="94" y="154"/>
                  </a:cubicBezTo>
                  <a:cubicBezTo>
                    <a:pt x="111" y="154"/>
                    <a:pt x="124" y="150"/>
                    <a:pt x="141" y="135"/>
                  </a:cubicBezTo>
                  <a:lnTo>
                    <a:pt x="163" y="159"/>
                  </a:lnTo>
                  <a:cubicBezTo>
                    <a:pt x="144" y="178"/>
                    <a:pt x="119" y="189"/>
                    <a:pt x="94" y="189"/>
                  </a:cubicBezTo>
                  <a:cubicBezTo>
                    <a:pt x="32" y="189"/>
                    <a:pt x="0" y="144"/>
                    <a:pt x="0" y="95"/>
                  </a:cubicBezTo>
                  <a:cubicBezTo>
                    <a:pt x="0" y="45"/>
                    <a:pt x="33" y="1"/>
                    <a:pt x="94" y="0"/>
                  </a:cubicBezTo>
                  <a:cubicBezTo>
                    <a:pt x="119" y="0"/>
                    <a:pt x="141" y="10"/>
                    <a:pt x="162" y="30"/>
                  </a:cubicBezTo>
                  <a:lnTo>
                    <a:pt x="140" y="5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538" y="3753"/>
              <a:ext cx="55" cy="87"/>
            </a:xfrm>
            <a:custGeom>
              <a:rect b="b" l="l" r="r" t="t"/>
              <a:pathLst>
                <a:path extrusionOk="0" h="186" w="120">
                  <a:moveTo>
                    <a:pt x="32" y="5"/>
                  </a:moveTo>
                  <a:lnTo>
                    <a:pt x="32" y="5"/>
                  </a:lnTo>
                  <a:lnTo>
                    <a:pt x="36" y="24"/>
                  </a:lnTo>
                  <a:cubicBezTo>
                    <a:pt x="47" y="3"/>
                    <a:pt x="67" y="1"/>
                    <a:pt x="79" y="0"/>
                  </a:cubicBezTo>
                  <a:cubicBezTo>
                    <a:pt x="91" y="0"/>
                    <a:pt x="108" y="4"/>
                    <a:pt x="120" y="12"/>
                  </a:cubicBezTo>
                  <a:lnTo>
                    <a:pt x="104" y="43"/>
                  </a:lnTo>
                  <a:cubicBezTo>
                    <a:pt x="76" y="26"/>
                    <a:pt x="38" y="37"/>
                    <a:pt x="38" y="73"/>
                  </a:cubicBezTo>
                  <a:lnTo>
                    <a:pt x="38" y="186"/>
                  </a:lnTo>
                  <a:lnTo>
                    <a:pt x="0" y="186"/>
                  </a:lnTo>
                  <a:lnTo>
                    <a:pt x="0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593" y="3753"/>
              <a:ext cx="88" cy="89"/>
            </a:xfrm>
            <a:custGeom>
              <a:rect b="b" l="l" r="r" t="t"/>
              <a:pathLst>
                <a:path extrusionOk="0" h="189" w="191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7" y="35"/>
                    <a:pt x="92" y="35"/>
                  </a:cubicBezTo>
                  <a:cubicBezTo>
                    <a:pt x="65" y="35"/>
                    <a:pt x="41" y="51"/>
                    <a:pt x="40" y="82"/>
                  </a:cubicBezTo>
                  <a:lnTo>
                    <a:pt x="144" y="82"/>
                  </a:lnTo>
                  <a:close/>
                  <a:moveTo>
                    <a:pt x="144" y="131"/>
                  </a:moveTo>
                  <a:lnTo>
                    <a:pt x="144" y="131"/>
                  </a:lnTo>
                  <a:lnTo>
                    <a:pt x="172" y="148"/>
                  </a:lnTo>
                  <a:cubicBezTo>
                    <a:pt x="151" y="177"/>
                    <a:pt x="123" y="189"/>
                    <a:pt x="93" y="189"/>
                  </a:cubicBezTo>
                  <a:cubicBezTo>
                    <a:pt x="31" y="189"/>
                    <a:pt x="0" y="142"/>
                    <a:pt x="0" y="95"/>
                  </a:cubicBezTo>
                  <a:cubicBezTo>
                    <a:pt x="0" y="48"/>
                    <a:pt x="32" y="1"/>
                    <a:pt x="92" y="1"/>
                  </a:cubicBezTo>
                  <a:cubicBezTo>
                    <a:pt x="153" y="0"/>
                    <a:pt x="191" y="54"/>
                    <a:pt x="180" y="112"/>
                  </a:cubicBezTo>
                  <a:lnTo>
                    <a:pt x="39" y="112"/>
                  </a:lnTo>
                  <a:cubicBezTo>
                    <a:pt x="43" y="134"/>
                    <a:pt x="62" y="154"/>
                    <a:pt x="93" y="154"/>
                  </a:cubicBezTo>
                  <a:cubicBezTo>
                    <a:pt x="109" y="154"/>
                    <a:pt x="129" y="152"/>
                    <a:pt x="144" y="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687" y="3744"/>
              <a:ext cx="73" cy="98"/>
            </a:xfrm>
            <a:custGeom>
              <a:rect b="b" l="l" r="r" t="t"/>
              <a:pathLst>
                <a:path extrusionOk="0" h="209" w="158">
                  <a:moveTo>
                    <a:pt x="121" y="158"/>
                  </a:moveTo>
                  <a:lnTo>
                    <a:pt x="121" y="158"/>
                  </a:lnTo>
                  <a:lnTo>
                    <a:pt x="121" y="127"/>
                  </a:lnTo>
                  <a:cubicBezTo>
                    <a:pt x="112" y="119"/>
                    <a:pt x="98" y="115"/>
                    <a:pt x="84" y="115"/>
                  </a:cubicBezTo>
                  <a:cubicBezTo>
                    <a:pt x="60" y="114"/>
                    <a:pt x="37" y="123"/>
                    <a:pt x="37" y="146"/>
                  </a:cubicBezTo>
                  <a:cubicBezTo>
                    <a:pt x="37" y="166"/>
                    <a:pt x="49" y="176"/>
                    <a:pt x="80" y="176"/>
                  </a:cubicBezTo>
                  <a:cubicBezTo>
                    <a:pt x="94" y="176"/>
                    <a:pt x="112" y="168"/>
                    <a:pt x="121" y="158"/>
                  </a:cubicBezTo>
                  <a:close/>
                  <a:moveTo>
                    <a:pt x="128" y="206"/>
                  </a:moveTo>
                  <a:lnTo>
                    <a:pt x="128" y="206"/>
                  </a:lnTo>
                  <a:lnTo>
                    <a:pt x="122" y="185"/>
                  </a:lnTo>
                  <a:cubicBezTo>
                    <a:pt x="109" y="205"/>
                    <a:pt x="91" y="209"/>
                    <a:pt x="70" y="209"/>
                  </a:cubicBezTo>
                  <a:cubicBezTo>
                    <a:pt x="22" y="209"/>
                    <a:pt x="0" y="177"/>
                    <a:pt x="0" y="146"/>
                  </a:cubicBezTo>
                  <a:cubicBezTo>
                    <a:pt x="0" y="112"/>
                    <a:pt x="27" y="82"/>
                    <a:pt x="83" y="85"/>
                  </a:cubicBezTo>
                  <a:cubicBezTo>
                    <a:pt x="95" y="85"/>
                    <a:pt x="113" y="88"/>
                    <a:pt x="121" y="95"/>
                  </a:cubicBezTo>
                  <a:lnTo>
                    <a:pt x="121" y="88"/>
                  </a:lnTo>
                  <a:cubicBezTo>
                    <a:pt x="121" y="59"/>
                    <a:pt x="98" y="51"/>
                    <a:pt x="77" y="52"/>
                  </a:cubicBezTo>
                  <a:cubicBezTo>
                    <a:pt x="57" y="52"/>
                    <a:pt x="42" y="58"/>
                    <a:pt x="27" y="67"/>
                  </a:cubicBezTo>
                  <a:lnTo>
                    <a:pt x="11" y="42"/>
                  </a:lnTo>
                  <a:cubicBezTo>
                    <a:pt x="61" y="0"/>
                    <a:pt x="158" y="10"/>
                    <a:pt x="158" y="88"/>
                  </a:cubicBezTo>
                  <a:lnTo>
                    <a:pt x="158" y="206"/>
                  </a:lnTo>
                  <a:lnTo>
                    <a:pt x="128" y="2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769" y="3731"/>
              <a:ext cx="46" cy="112"/>
            </a:xfrm>
            <a:custGeom>
              <a:rect b="b" l="l" r="r" t="t"/>
              <a:pathLst>
                <a:path extrusionOk="0" h="237" w="100">
                  <a:moveTo>
                    <a:pt x="100" y="233"/>
                  </a:moveTo>
                  <a:lnTo>
                    <a:pt x="100" y="233"/>
                  </a:lnTo>
                  <a:cubicBezTo>
                    <a:pt x="57" y="237"/>
                    <a:pt x="27" y="220"/>
                    <a:pt x="27" y="176"/>
                  </a:cubicBezTo>
                  <a:lnTo>
                    <a:pt x="27" y="84"/>
                  </a:lnTo>
                  <a:lnTo>
                    <a:pt x="0" y="84"/>
                  </a:lnTo>
                  <a:lnTo>
                    <a:pt x="0" y="51"/>
                  </a:lnTo>
                  <a:lnTo>
                    <a:pt x="27" y="51"/>
                  </a:lnTo>
                  <a:lnTo>
                    <a:pt x="27" y="5"/>
                  </a:lnTo>
                  <a:lnTo>
                    <a:pt x="65" y="0"/>
                  </a:lnTo>
                  <a:lnTo>
                    <a:pt x="65" y="51"/>
                  </a:lnTo>
                  <a:lnTo>
                    <a:pt x="99" y="51"/>
                  </a:lnTo>
                  <a:lnTo>
                    <a:pt x="99" y="84"/>
                  </a:lnTo>
                  <a:lnTo>
                    <a:pt x="65" y="84"/>
                  </a:lnTo>
                  <a:lnTo>
                    <a:pt x="65" y="175"/>
                  </a:lnTo>
                  <a:cubicBezTo>
                    <a:pt x="65" y="190"/>
                    <a:pt x="74" y="203"/>
                    <a:pt x="100" y="199"/>
                  </a:cubicBezTo>
                  <a:lnTo>
                    <a:pt x="100" y="2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822" y="3753"/>
              <a:ext cx="88" cy="89"/>
            </a:xfrm>
            <a:custGeom>
              <a:rect b="b" l="l" r="r" t="t"/>
              <a:pathLst>
                <a:path extrusionOk="0" h="189" w="191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8" y="35"/>
                    <a:pt x="92" y="35"/>
                  </a:cubicBezTo>
                  <a:cubicBezTo>
                    <a:pt x="65" y="35"/>
                    <a:pt x="41" y="51"/>
                    <a:pt x="40" y="82"/>
                  </a:cubicBezTo>
                  <a:lnTo>
                    <a:pt x="144" y="82"/>
                  </a:lnTo>
                  <a:close/>
                  <a:moveTo>
                    <a:pt x="144" y="131"/>
                  </a:moveTo>
                  <a:lnTo>
                    <a:pt x="144" y="131"/>
                  </a:lnTo>
                  <a:lnTo>
                    <a:pt x="172" y="148"/>
                  </a:lnTo>
                  <a:cubicBezTo>
                    <a:pt x="151" y="177"/>
                    <a:pt x="123" y="189"/>
                    <a:pt x="93" y="189"/>
                  </a:cubicBezTo>
                  <a:cubicBezTo>
                    <a:pt x="31" y="189"/>
                    <a:pt x="0" y="142"/>
                    <a:pt x="0" y="95"/>
                  </a:cubicBezTo>
                  <a:cubicBezTo>
                    <a:pt x="0" y="48"/>
                    <a:pt x="33" y="1"/>
                    <a:pt x="93" y="1"/>
                  </a:cubicBezTo>
                  <a:cubicBezTo>
                    <a:pt x="154" y="0"/>
                    <a:pt x="191" y="54"/>
                    <a:pt x="180" y="112"/>
                  </a:cubicBezTo>
                  <a:lnTo>
                    <a:pt x="39" y="112"/>
                  </a:lnTo>
                  <a:cubicBezTo>
                    <a:pt x="44" y="134"/>
                    <a:pt x="63" y="154"/>
                    <a:pt x="93" y="154"/>
                  </a:cubicBezTo>
                  <a:cubicBezTo>
                    <a:pt x="109" y="154"/>
                    <a:pt x="129" y="152"/>
                    <a:pt x="144" y="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920" y="3821"/>
              <a:ext cx="20" cy="20"/>
            </a:xfrm>
            <a:custGeom>
              <a:rect b="b" l="l" r="r" t="t"/>
              <a:pathLst>
                <a:path extrusionOk="0" h="43" w="44">
                  <a:moveTo>
                    <a:pt x="0" y="0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44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452" y="3890"/>
              <a:ext cx="73" cy="98"/>
            </a:xfrm>
            <a:custGeom>
              <a:rect b="b" l="l" r="r" t="t"/>
              <a:pathLst>
                <a:path extrusionOk="0" h="209" w="159">
                  <a:moveTo>
                    <a:pt x="122" y="158"/>
                  </a:moveTo>
                  <a:lnTo>
                    <a:pt x="122" y="158"/>
                  </a:lnTo>
                  <a:lnTo>
                    <a:pt x="122" y="127"/>
                  </a:lnTo>
                  <a:cubicBezTo>
                    <a:pt x="113" y="120"/>
                    <a:pt x="98" y="116"/>
                    <a:pt x="85" y="115"/>
                  </a:cubicBezTo>
                  <a:cubicBezTo>
                    <a:pt x="60" y="115"/>
                    <a:pt x="37" y="123"/>
                    <a:pt x="37" y="146"/>
                  </a:cubicBezTo>
                  <a:cubicBezTo>
                    <a:pt x="37" y="166"/>
                    <a:pt x="50" y="176"/>
                    <a:pt x="80" y="176"/>
                  </a:cubicBezTo>
                  <a:cubicBezTo>
                    <a:pt x="94" y="176"/>
                    <a:pt x="112" y="169"/>
                    <a:pt x="122" y="158"/>
                  </a:cubicBezTo>
                  <a:close/>
                  <a:moveTo>
                    <a:pt x="129" y="207"/>
                  </a:moveTo>
                  <a:lnTo>
                    <a:pt x="129" y="207"/>
                  </a:lnTo>
                  <a:lnTo>
                    <a:pt x="122" y="185"/>
                  </a:lnTo>
                  <a:cubicBezTo>
                    <a:pt x="109" y="205"/>
                    <a:pt x="91" y="209"/>
                    <a:pt x="71" y="209"/>
                  </a:cubicBezTo>
                  <a:cubicBezTo>
                    <a:pt x="22" y="209"/>
                    <a:pt x="0" y="177"/>
                    <a:pt x="0" y="146"/>
                  </a:cubicBezTo>
                  <a:cubicBezTo>
                    <a:pt x="0" y="112"/>
                    <a:pt x="27" y="83"/>
                    <a:pt x="84" y="85"/>
                  </a:cubicBezTo>
                  <a:cubicBezTo>
                    <a:pt x="95" y="85"/>
                    <a:pt x="114" y="88"/>
                    <a:pt x="122" y="96"/>
                  </a:cubicBezTo>
                  <a:lnTo>
                    <a:pt x="122" y="88"/>
                  </a:lnTo>
                  <a:cubicBezTo>
                    <a:pt x="122" y="59"/>
                    <a:pt x="99" y="52"/>
                    <a:pt x="77" y="52"/>
                  </a:cubicBezTo>
                  <a:cubicBezTo>
                    <a:pt x="58" y="52"/>
                    <a:pt x="42" y="58"/>
                    <a:pt x="27" y="67"/>
                  </a:cubicBezTo>
                  <a:lnTo>
                    <a:pt x="11" y="43"/>
                  </a:lnTo>
                  <a:cubicBezTo>
                    <a:pt x="61" y="0"/>
                    <a:pt x="159" y="10"/>
                    <a:pt x="159" y="88"/>
                  </a:cubicBezTo>
                  <a:lnTo>
                    <a:pt x="159" y="207"/>
                  </a:lnTo>
                  <a:lnTo>
                    <a:pt x="129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538" y="3899"/>
              <a:ext cx="75" cy="89"/>
            </a:xfrm>
            <a:custGeom>
              <a:rect b="b" l="l" r="r" t="t"/>
              <a:pathLst>
                <a:path extrusionOk="0" h="189" w="163">
                  <a:moveTo>
                    <a:pt x="140" y="54"/>
                  </a:moveTo>
                  <a:lnTo>
                    <a:pt x="140" y="54"/>
                  </a:lnTo>
                  <a:cubicBezTo>
                    <a:pt x="125" y="40"/>
                    <a:pt x="109" y="36"/>
                    <a:pt x="94" y="36"/>
                  </a:cubicBezTo>
                  <a:cubicBezTo>
                    <a:pt x="66" y="36"/>
                    <a:pt x="39" y="56"/>
                    <a:pt x="38" y="96"/>
                  </a:cubicBezTo>
                  <a:cubicBezTo>
                    <a:pt x="38" y="127"/>
                    <a:pt x="58" y="154"/>
                    <a:pt x="94" y="154"/>
                  </a:cubicBezTo>
                  <a:cubicBezTo>
                    <a:pt x="111" y="154"/>
                    <a:pt x="124" y="150"/>
                    <a:pt x="141" y="135"/>
                  </a:cubicBezTo>
                  <a:lnTo>
                    <a:pt x="163" y="159"/>
                  </a:lnTo>
                  <a:cubicBezTo>
                    <a:pt x="144" y="178"/>
                    <a:pt x="119" y="189"/>
                    <a:pt x="94" y="189"/>
                  </a:cubicBezTo>
                  <a:cubicBezTo>
                    <a:pt x="32" y="189"/>
                    <a:pt x="0" y="144"/>
                    <a:pt x="0" y="95"/>
                  </a:cubicBezTo>
                  <a:cubicBezTo>
                    <a:pt x="0" y="46"/>
                    <a:pt x="33" y="1"/>
                    <a:pt x="94" y="0"/>
                  </a:cubicBezTo>
                  <a:cubicBezTo>
                    <a:pt x="119" y="0"/>
                    <a:pt x="141" y="10"/>
                    <a:pt x="162" y="30"/>
                  </a:cubicBezTo>
                  <a:lnTo>
                    <a:pt x="140" y="5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617" y="3899"/>
              <a:ext cx="75" cy="89"/>
            </a:xfrm>
            <a:custGeom>
              <a:rect b="b" l="l" r="r" t="t"/>
              <a:pathLst>
                <a:path extrusionOk="0" h="189" w="163">
                  <a:moveTo>
                    <a:pt x="140" y="54"/>
                  </a:moveTo>
                  <a:lnTo>
                    <a:pt x="140" y="54"/>
                  </a:lnTo>
                  <a:cubicBezTo>
                    <a:pt x="126" y="40"/>
                    <a:pt x="109" y="36"/>
                    <a:pt x="94" y="36"/>
                  </a:cubicBezTo>
                  <a:cubicBezTo>
                    <a:pt x="66" y="36"/>
                    <a:pt x="39" y="56"/>
                    <a:pt x="39" y="96"/>
                  </a:cubicBezTo>
                  <a:cubicBezTo>
                    <a:pt x="39" y="127"/>
                    <a:pt x="58" y="154"/>
                    <a:pt x="94" y="154"/>
                  </a:cubicBezTo>
                  <a:cubicBezTo>
                    <a:pt x="112" y="154"/>
                    <a:pt x="124" y="150"/>
                    <a:pt x="141" y="135"/>
                  </a:cubicBezTo>
                  <a:lnTo>
                    <a:pt x="163" y="159"/>
                  </a:lnTo>
                  <a:cubicBezTo>
                    <a:pt x="144" y="178"/>
                    <a:pt x="120" y="189"/>
                    <a:pt x="94" y="189"/>
                  </a:cubicBezTo>
                  <a:cubicBezTo>
                    <a:pt x="32" y="189"/>
                    <a:pt x="0" y="144"/>
                    <a:pt x="0" y="95"/>
                  </a:cubicBezTo>
                  <a:cubicBezTo>
                    <a:pt x="0" y="46"/>
                    <a:pt x="34" y="1"/>
                    <a:pt x="94" y="0"/>
                  </a:cubicBezTo>
                  <a:cubicBezTo>
                    <a:pt x="120" y="0"/>
                    <a:pt x="141" y="10"/>
                    <a:pt x="162" y="30"/>
                  </a:cubicBezTo>
                  <a:lnTo>
                    <a:pt x="140" y="5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697" y="3899"/>
              <a:ext cx="87" cy="89"/>
            </a:xfrm>
            <a:custGeom>
              <a:rect b="b" l="l" r="r" t="t"/>
              <a:pathLst>
                <a:path extrusionOk="0" h="189" w="191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7" y="35"/>
                    <a:pt x="92" y="35"/>
                  </a:cubicBezTo>
                  <a:cubicBezTo>
                    <a:pt x="65" y="35"/>
                    <a:pt x="41" y="52"/>
                    <a:pt x="40" y="82"/>
                  </a:cubicBezTo>
                  <a:lnTo>
                    <a:pt x="144" y="82"/>
                  </a:lnTo>
                  <a:close/>
                  <a:moveTo>
                    <a:pt x="144" y="131"/>
                  </a:moveTo>
                  <a:lnTo>
                    <a:pt x="144" y="131"/>
                  </a:lnTo>
                  <a:lnTo>
                    <a:pt x="172" y="149"/>
                  </a:lnTo>
                  <a:cubicBezTo>
                    <a:pt x="151" y="177"/>
                    <a:pt x="123" y="189"/>
                    <a:pt x="93" y="189"/>
                  </a:cubicBezTo>
                  <a:cubicBezTo>
                    <a:pt x="31" y="189"/>
                    <a:pt x="0" y="142"/>
                    <a:pt x="0" y="95"/>
                  </a:cubicBezTo>
                  <a:cubicBezTo>
                    <a:pt x="0" y="48"/>
                    <a:pt x="32" y="1"/>
                    <a:pt x="93" y="1"/>
                  </a:cubicBezTo>
                  <a:cubicBezTo>
                    <a:pt x="153" y="0"/>
                    <a:pt x="191" y="54"/>
                    <a:pt x="180" y="112"/>
                  </a:cubicBezTo>
                  <a:lnTo>
                    <a:pt x="39" y="112"/>
                  </a:lnTo>
                  <a:cubicBezTo>
                    <a:pt x="44" y="134"/>
                    <a:pt x="62" y="155"/>
                    <a:pt x="93" y="155"/>
                  </a:cubicBezTo>
                  <a:cubicBezTo>
                    <a:pt x="109" y="155"/>
                    <a:pt x="129" y="152"/>
                    <a:pt x="144" y="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794" y="3868"/>
              <a:ext cx="30" cy="121"/>
            </a:xfrm>
            <a:custGeom>
              <a:rect b="b" l="l" r="r" t="t"/>
              <a:pathLst>
                <a:path extrusionOk="0" h="258" w="66">
                  <a:moveTo>
                    <a:pt x="66" y="253"/>
                  </a:moveTo>
                  <a:lnTo>
                    <a:pt x="66" y="253"/>
                  </a:lnTo>
                  <a:cubicBezTo>
                    <a:pt x="23" y="258"/>
                    <a:pt x="0" y="239"/>
                    <a:pt x="0" y="197"/>
                  </a:cubicBezTo>
                  <a:lnTo>
                    <a:pt x="0" y="0"/>
                  </a:lnTo>
                  <a:lnTo>
                    <a:pt x="39" y="0"/>
                  </a:lnTo>
                  <a:lnTo>
                    <a:pt x="39" y="197"/>
                  </a:lnTo>
                  <a:cubicBezTo>
                    <a:pt x="39" y="211"/>
                    <a:pt x="44" y="220"/>
                    <a:pt x="66" y="218"/>
                  </a:cubicBezTo>
                  <a:lnTo>
                    <a:pt x="66" y="2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830" y="3899"/>
              <a:ext cx="88" cy="89"/>
            </a:xfrm>
            <a:custGeom>
              <a:rect b="b" l="l" r="r" t="t"/>
              <a:pathLst>
                <a:path extrusionOk="0" h="189" w="191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8" y="35"/>
                    <a:pt x="92" y="35"/>
                  </a:cubicBezTo>
                  <a:cubicBezTo>
                    <a:pt x="65" y="35"/>
                    <a:pt x="41" y="52"/>
                    <a:pt x="40" y="82"/>
                  </a:cubicBezTo>
                  <a:lnTo>
                    <a:pt x="144" y="82"/>
                  </a:lnTo>
                  <a:close/>
                  <a:moveTo>
                    <a:pt x="145" y="131"/>
                  </a:moveTo>
                  <a:lnTo>
                    <a:pt x="145" y="131"/>
                  </a:lnTo>
                  <a:lnTo>
                    <a:pt x="172" y="149"/>
                  </a:lnTo>
                  <a:cubicBezTo>
                    <a:pt x="151" y="177"/>
                    <a:pt x="124" y="189"/>
                    <a:pt x="93" y="189"/>
                  </a:cubicBezTo>
                  <a:cubicBezTo>
                    <a:pt x="32" y="189"/>
                    <a:pt x="0" y="142"/>
                    <a:pt x="1" y="95"/>
                  </a:cubicBezTo>
                  <a:cubicBezTo>
                    <a:pt x="1" y="48"/>
                    <a:pt x="33" y="1"/>
                    <a:pt x="93" y="1"/>
                  </a:cubicBezTo>
                  <a:cubicBezTo>
                    <a:pt x="154" y="0"/>
                    <a:pt x="191" y="54"/>
                    <a:pt x="181" y="112"/>
                  </a:cubicBezTo>
                  <a:lnTo>
                    <a:pt x="40" y="112"/>
                  </a:lnTo>
                  <a:cubicBezTo>
                    <a:pt x="44" y="134"/>
                    <a:pt x="63" y="155"/>
                    <a:pt x="93" y="155"/>
                  </a:cubicBezTo>
                  <a:cubicBezTo>
                    <a:pt x="110" y="155"/>
                    <a:pt x="130" y="152"/>
                    <a:pt x="145" y="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929" y="3899"/>
              <a:ext cx="55" cy="88"/>
            </a:xfrm>
            <a:custGeom>
              <a:rect b="b" l="l" r="r" t="t"/>
              <a:pathLst>
                <a:path extrusionOk="0" h="187" w="120">
                  <a:moveTo>
                    <a:pt x="32" y="5"/>
                  </a:moveTo>
                  <a:lnTo>
                    <a:pt x="32" y="5"/>
                  </a:lnTo>
                  <a:lnTo>
                    <a:pt x="36" y="24"/>
                  </a:lnTo>
                  <a:cubicBezTo>
                    <a:pt x="47" y="4"/>
                    <a:pt x="67" y="1"/>
                    <a:pt x="79" y="0"/>
                  </a:cubicBezTo>
                  <a:cubicBezTo>
                    <a:pt x="91" y="0"/>
                    <a:pt x="107" y="4"/>
                    <a:pt x="120" y="12"/>
                  </a:cubicBezTo>
                  <a:lnTo>
                    <a:pt x="104" y="44"/>
                  </a:lnTo>
                  <a:cubicBezTo>
                    <a:pt x="76" y="27"/>
                    <a:pt x="38" y="38"/>
                    <a:pt x="38" y="73"/>
                  </a:cubicBezTo>
                  <a:lnTo>
                    <a:pt x="38" y="187"/>
                  </a:lnTo>
                  <a:lnTo>
                    <a:pt x="0" y="187"/>
                  </a:lnTo>
                  <a:lnTo>
                    <a:pt x="0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984" y="3890"/>
              <a:ext cx="73" cy="98"/>
            </a:xfrm>
            <a:custGeom>
              <a:rect b="b" l="l" r="r" t="t"/>
              <a:pathLst>
                <a:path extrusionOk="0" h="209" w="158">
                  <a:moveTo>
                    <a:pt x="121" y="158"/>
                  </a:moveTo>
                  <a:lnTo>
                    <a:pt x="121" y="158"/>
                  </a:lnTo>
                  <a:lnTo>
                    <a:pt x="121" y="127"/>
                  </a:lnTo>
                  <a:cubicBezTo>
                    <a:pt x="112" y="120"/>
                    <a:pt x="98" y="116"/>
                    <a:pt x="84" y="115"/>
                  </a:cubicBezTo>
                  <a:cubicBezTo>
                    <a:pt x="60" y="115"/>
                    <a:pt x="37" y="123"/>
                    <a:pt x="37" y="146"/>
                  </a:cubicBezTo>
                  <a:cubicBezTo>
                    <a:pt x="37" y="166"/>
                    <a:pt x="49" y="176"/>
                    <a:pt x="80" y="176"/>
                  </a:cubicBezTo>
                  <a:cubicBezTo>
                    <a:pt x="94" y="176"/>
                    <a:pt x="112" y="169"/>
                    <a:pt x="121" y="158"/>
                  </a:cubicBezTo>
                  <a:close/>
                  <a:moveTo>
                    <a:pt x="128" y="207"/>
                  </a:moveTo>
                  <a:lnTo>
                    <a:pt x="128" y="207"/>
                  </a:lnTo>
                  <a:lnTo>
                    <a:pt x="122" y="185"/>
                  </a:lnTo>
                  <a:cubicBezTo>
                    <a:pt x="109" y="205"/>
                    <a:pt x="91" y="209"/>
                    <a:pt x="70" y="209"/>
                  </a:cubicBezTo>
                  <a:cubicBezTo>
                    <a:pt x="22" y="209"/>
                    <a:pt x="0" y="177"/>
                    <a:pt x="0" y="146"/>
                  </a:cubicBezTo>
                  <a:cubicBezTo>
                    <a:pt x="0" y="112"/>
                    <a:pt x="27" y="83"/>
                    <a:pt x="84" y="85"/>
                  </a:cubicBezTo>
                  <a:cubicBezTo>
                    <a:pt x="95" y="85"/>
                    <a:pt x="113" y="88"/>
                    <a:pt x="121" y="96"/>
                  </a:cubicBezTo>
                  <a:lnTo>
                    <a:pt x="121" y="88"/>
                  </a:lnTo>
                  <a:cubicBezTo>
                    <a:pt x="121" y="59"/>
                    <a:pt x="98" y="52"/>
                    <a:pt x="77" y="52"/>
                  </a:cubicBezTo>
                  <a:cubicBezTo>
                    <a:pt x="57" y="52"/>
                    <a:pt x="42" y="58"/>
                    <a:pt x="27" y="67"/>
                  </a:cubicBezTo>
                  <a:lnTo>
                    <a:pt x="11" y="43"/>
                  </a:lnTo>
                  <a:cubicBezTo>
                    <a:pt x="61" y="0"/>
                    <a:pt x="158" y="10"/>
                    <a:pt x="158" y="88"/>
                  </a:cubicBezTo>
                  <a:lnTo>
                    <a:pt x="158" y="207"/>
                  </a:lnTo>
                  <a:lnTo>
                    <a:pt x="12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1066" y="3877"/>
              <a:ext cx="46" cy="112"/>
            </a:xfrm>
            <a:custGeom>
              <a:rect b="b" l="l" r="r" t="t"/>
              <a:pathLst>
                <a:path extrusionOk="0" h="237" w="100">
                  <a:moveTo>
                    <a:pt x="100" y="233"/>
                  </a:moveTo>
                  <a:lnTo>
                    <a:pt x="100" y="233"/>
                  </a:lnTo>
                  <a:cubicBezTo>
                    <a:pt x="57" y="237"/>
                    <a:pt x="27" y="220"/>
                    <a:pt x="27" y="176"/>
                  </a:cubicBezTo>
                  <a:lnTo>
                    <a:pt x="27" y="84"/>
                  </a:lnTo>
                  <a:lnTo>
                    <a:pt x="0" y="84"/>
                  </a:lnTo>
                  <a:lnTo>
                    <a:pt x="0" y="51"/>
                  </a:lnTo>
                  <a:lnTo>
                    <a:pt x="27" y="51"/>
                  </a:lnTo>
                  <a:lnTo>
                    <a:pt x="27" y="5"/>
                  </a:lnTo>
                  <a:lnTo>
                    <a:pt x="65" y="0"/>
                  </a:lnTo>
                  <a:lnTo>
                    <a:pt x="65" y="51"/>
                  </a:lnTo>
                  <a:lnTo>
                    <a:pt x="99" y="51"/>
                  </a:lnTo>
                  <a:lnTo>
                    <a:pt x="99" y="84"/>
                  </a:lnTo>
                  <a:lnTo>
                    <a:pt x="65" y="84"/>
                  </a:lnTo>
                  <a:lnTo>
                    <a:pt x="65" y="175"/>
                  </a:lnTo>
                  <a:cubicBezTo>
                    <a:pt x="65" y="190"/>
                    <a:pt x="74" y="204"/>
                    <a:pt x="100" y="199"/>
                  </a:cubicBezTo>
                  <a:lnTo>
                    <a:pt x="100" y="2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1119" y="3899"/>
              <a:ext cx="88" cy="89"/>
            </a:xfrm>
            <a:custGeom>
              <a:rect b="b" l="l" r="r" t="t"/>
              <a:pathLst>
                <a:path extrusionOk="0" h="189" w="191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8" y="35"/>
                    <a:pt x="92" y="35"/>
                  </a:cubicBezTo>
                  <a:cubicBezTo>
                    <a:pt x="65" y="35"/>
                    <a:pt x="41" y="52"/>
                    <a:pt x="40" y="82"/>
                  </a:cubicBezTo>
                  <a:lnTo>
                    <a:pt x="144" y="82"/>
                  </a:lnTo>
                  <a:close/>
                  <a:moveTo>
                    <a:pt x="144" y="131"/>
                  </a:moveTo>
                  <a:lnTo>
                    <a:pt x="144" y="131"/>
                  </a:lnTo>
                  <a:lnTo>
                    <a:pt x="172" y="149"/>
                  </a:lnTo>
                  <a:cubicBezTo>
                    <a:pt x="151" y="177"/>
                    <a:pt x="123" y="189"/>
                    <a:pt x="93" y="189"/>
                  </a:cubicBezTo>
                  <a:cubicBezTo>
                    <a:pt x="31" y="189"/>
                    <a:pt x="0" y="142"/>
                    <a:pt x="0" y="95"/>
                  </a:cubicBezTo>
                  <a:cubicBezTo>
                    <a:pt x="0" y="48"/>
                    <a:pt x="33" y="1"/>
                    <a:pt x="93" y="1"/>
                  </a:cubicBezTo>
                  <a:cubicBezTo>
                    <a:pt x="154" y="0"/>
                    <a:pt x="191" y="54"/>
                    <a:pt x="180" y="112"/>
                  </a:cubicBezTo>
                  <a:lnTo>
                    <a:pt x="40" y="112"/>
                  </a:lnTo>
                  <a:cubicBezTo>
                    <a:pt x="44" y="134"/>
                    <a:pt x="63" y="155"/>
                    <a:pt x="93" y="155"/>
                  </a:cubicBezTo>
                  <a:cubicBezTo>
                    <a:pt x="109" y="155"/>
                    <a:pt x="129" y="152"/>
                    <a:pt x="144" y="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1217" y="3967"/>
              <a:ext cx="21" cy="20"/>
            </a:xfrm>
            <a:custGeom>
              <a:rect b="b" l="l" r="r" t="t"/>
              <a:pathLst>
                <a:path extrusionOk="0" h="42" w="44">
                  <a:moveTo>
                    <a:pt x="0" y="0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44" y="42"/>
                  </a:lnTo>
                  <a:lnTo>
                    <a:pt x="0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9" name="Google Shape;339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0" name="Google Shape;34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1" name="Google Shape;341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8866" y="4729796"/>
            <a:ext cx="517548" cy="259688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0"/>
          <p:cNvSpPr txBox="1"/>
          <p:nvPr/>
        </p:nvSpPr>
        <p:spPr>
          <a:xfrm>
            <a:off x="7982101" y="4791525"/>
            <a:ext cx="7200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F3C7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www.luxoft.com</a:t>
            </a:r>
            <a:endParaRPr sz="600">
              <a:solidFill>
                <a:srgbClr val="1F3C77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343" name="Google Shape;343;p30"/>
          <p:cNvCxnSpPr/>
          <p:nvPr/>
        </p:nvCxnSpPr>
        <p:spPr>
          <a:xfrm>
            <a:off x="437925" y="0"/>
            <a:ext cx="0" cy="174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1" name="Google Shape;5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16672" y="4110770"/>
            <a:ext cx="1560451" cy="7829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" name="Google Shape;52;p4"/>
          <p:cNvCxnSpPr/>
          <p:nvPr/>
        </p:nvCxnSpPr>
        <p:spPr>
          <a:xfrm>
            <a:off x="437925" y="1"/>
            <a:ext cx="0" cy="1593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" name="Google Shape;53;p4"/>
          <p:cNvSpPr txBox="1"/>
          <p:nvPr>
            <p:ph type="title"/>
          </p:nvPr>
        </p:nvSpPr>
        <p:spPr>
          <a:xfrm>
            <a:off x="452852" y="2051518"/>
            <a:ext cx="8324400" cy="17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 Light"/>
              <a:buNone/>
              <a:defRPr b="0" sz="33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54" name="Google Shape;54;p4"/>
          <p:cNvGrpSpPr/>
          <p:nvPr/>
        </p:nvGrpSpPr>
        <p:grpSpPr>
          <a:xfrm>
            <a:off x="452852" y="4258863"/>
            <a:ext cx="940606" cy="490846"/>
            <a:chOff x="448" y="3577"/>
            <a:chExt cx="790" cy="412"/>
          </a:xfrm>
        </p:grpSpPr>
        <p:sp>
          <p:nvSpPr>
            <p:cNvPr id="55" name="Google Shape;55;p4"/>
            <p:cNvSpPr/>
            <p:nvPr/>
          </p:nvSpPr>
          <p:spPr>
            <a:xfrm>
              <a:off x="448" y="3586"/>
              <a:ext cx="46" cy="111"/>
            </a:xfrm>
            <a:custGeom>
              <a:rect b="b" l="l" r="r" t="t"/>
              <a:pathLst>
                <a:path extrusionOk="0" h="237" w="99">
                  <a:moveTo>
                    <a:pt x="99" y="233"/>
                  </a:moveTo>
                  <a:lnTo>
                    <a:pt x="99" y="233"/>
                  </a:lnTo>
                  <a:cubicBezTo>
                    <a:pt x="57" y="237"/>
                    <a:pt x="27" y="220"/>
                    <a:pt x="27" y="176"/>
                  </a:cubicBezTo>
                  <a:lnTo>
                    <a:pt x="27" y="84"/>
                  </a:lnTo>
                  <a:lnTo>
                    <a:pt x="0" y="84"/>
                  </a:lnTo>
                  <a:lnTo>
                    <a:pt x="0" y="51"/>
                  </a:lnTo>
                  <a:lnTo>
                    <a:pt x="27" y="51"/>
                  </a:lnTo>
                  <a:lnTo>
                    <a:pt x="27" y="4"/>
                  </a:lnTo>
                  <a:lnTo>
                    <a:pt x="64" y="0"/>
                  </a:lnTo>
                  <a:lnTo>
                    <a:pt x="64" y="51"/>
                  </a:lnTo>
                  <a:lnTo>
                    <a:pt x="98" y="51"/>
                  </a:lnTo>
                  <a:lnTo>
                    <a:pt x="98" y="84"/>
                  </a:lnTo>
                  <a:lnTo>
                    <a:pt x="64" y="84"/>
                  </a:lnTo>
                  <a:lnTo>
                    <a:pt x="64" y="175"/>
                  </a:lnTo>
                  <a:cubicBezTo>
                    <a:pt x="64" y="190"/>
                    <a:pt x="73" y="203"/>
                    <a:pt x="99" y="199"/>
                  </a:cubicBezTo>
                  <a:lnTo>
                    <a:pt x="99" y="23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507" y="3577"/>
              <a:ext cx="75" cy="117"/>
            </a:xfrm>
            <a:custGeom>
              <a:rect b="b" l="l" r="r" t="t"/>
              <a:pathLst>
                <a:path extrusionOk="0" h="251" w="164">
                  <a:moveTo>
                    <a:pt x="39" y="0"/>
                  </a:moveTo>
                  <a:lnTo>
                    <a:pt x="39" y="0"/>
                  </a:lnTo>
                  <a:lnTo>
                    <a:pt x="39" y="83"/>
                  </a:lnTo>
                  <a:cubicBezTo>
                    <a:pt x="53" y="71"/>
                    <a:pt x="71" y="67"/>
                    <a:pt x="83" y="67"/>
                  </a:cubicBezTo>
                  <a:cubicBezTo>
                    <a:pt x="129" y="67"/>
                    <a:pt x="164" y="95"/>
                    <a:pt x="164" y="145"/>
                  </a:cubicBezTo>
                  <a:lnTo>
                    <a:pt x="164" y="251"/>
                  </a:lnTo>
                  <a:lnTo>
                    <a:pt x="125" y="251"/>
                  </a:lnTo>
                  <a:lnTo>
                    <a:pt x="125" y="145"/>
                  </a:lnTo>
                  <a:cubicBezTo>
                    <a:pt x="125" y="117"/>
                    <a:pt x="103" y="102"/>
                    <a:pt x="77" y="101"/>
                  </a:cubicBezTo>
                  <a:cubicBezTo>
                    <a:pt x="65" y="101"/>
                    <a:pt x="51" y="106"/>
                    <a:pt x="39" y="113"/>
                  </a:cubicBezTo>
                  <a:lnTo>
                    <a:pt x="39" y="251"/>
                  </a:lnTo>
                  <a:lnTo>
                    <a:pt x="0" y="251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601" y="3577"/>
              <a:ext cx="18" cy="117"/>
            </a:xfrm>
            <a:custGeom>
              <a:rect b="b" l="l" r="r" t="t"/>
              <a:pathLst>
                <a:path extrusionOk="0" h="251" w="40">
                  <a:moveTo>
                    <a:pt x="40" y="251"/>
                  </a:moveTo>
                  <a:lnTo>
                    <a:pt x="40" y="251"/>
                  </a:lnTo>
                  <a:lnTo>
                    <a:pt x="1" y="251"/>
                  </a:lnTo>
                  <a:lnTo>
                    <a:pt x="1" y="70"/>
                  </a:lnTo>
                  <a:lnTo>
                    <a:pt x="40" y="70"/>
                  </a:lnTo>
                  <a:lnTo>
                    <a:pt x="40" y="251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40" y="42"/>
                  </a:lnTo>
                  <a:lnTo>
                    <a:pt x="0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637" y="3608"/>
              <a:ext cx="76" cy="86"/>
            </a:xfrm>
            <a:custGeom>
              <a:rect b="b" l="l" r="r" t="t"/>
              <a:pathLst>
                <a:path extrusionOk="0" h="184" w="165">
                  <a:moveTo>
                    <a:pt x="32" y="3"/>
                  </a:moveTo>
                  <a:lnTo>
                    <a:pt x="32" y="3"/>
                  </a:lnTo>
                  <a:lnTo>
                    <a:pt x="37" y="25"/>
                  </a:lnTo>
                  <a:cubicBezTo>
                    <a:pt x="49" y="7"/>
                    <a:pt x="71" y="0"/>
                    <a:pt x="83" y="0"/>
                  </a:cubicBezTo>
                  <a:cubicBezTo>
                    <a:pt x="134" y="0"/>
                    <a:pt x="165" y="28"/>
                    <a:pt x="165" y="79"/>
                  </a:cubicBezTo>
                  <a:lnTo>
                    <a:pt x="165" y="184"/>
                  </a:lnTo>
                  <a:lnTo>
                    <a:pt x="126" y="184"/>
                  </a:lnTo>
                  <a:lnTo>
                    <a:pt x="126" y="79"/>
                  </a:lnTo>
                  <a:cubicBezTo>
                    <a:pt x="126" y="33"/>
                    <a:pt x="68" y="19"/>
                    <a:pt x="39" y="54"/>
                  </a:cubicBezTo>
                  <a:lnTo>
                    <a:pt x="39" y="184"/>
                  </a:lnTo>
                  <a:lnTo>
                    <a:pt x="0" y="184"/>
                  </a:lnTo>
                  <a:lnTo>
                    <a:pt x="0" y="3"/>
                  </a:lnTo>
                  <a:lnTo>
                    <a:pt x="32" y="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732" y="3577"/>
              <a:ext cx="76" cy="117"/>
            </a:xfrm>
            <a:custGeom>
              <a:rect b="b" l="l" r="r" t="t"/>
              <a:pathLst>
                <a:path extrusionOk="0" h="251" w="166">
                  <a:moveTo>
                    <a:pt x="38" y="148"/>
                  </a:moveTo>
                  <a:lnTo>
                    <a:pt x="38" y="148"/>
                  </a:lnTo>
                  <a:lnTo>
                    <a:pt x="116" y="70"/>
                  </a:lnTo>
                  <a:lnTo>
                    <a:pt x="163" y="70"/>
                  </a:lnTo>
                  <a:lnTo>
                    <a:pt x="83" y="149"/>
                  </a:lnTo>
                  <a:lnTo>
                    <a:pt x="166" y="251"/>
                  </a:lnTo>
                  <a:lnTo>
                    <a:pt x="121" y="251"/>
                  </a:lnTo>
                  <a:lnTo>
                    <a:pt x="38" y="148"/>
                  </a:lnTo>
                  <a:close/>
                  <a:moveTo>
                    <a:pt x="38" y="251"/>
                  </a:moveTo>
                  <a:lnTo>
                    <a:pt x="38" y="251"/>
                  </a:lnTo>
                  <a:lnTo>
                    <a:pt x="0" y="251"/>
                  </a:lnTo>
                  <a:lnTo>
                    <a:pt x="0" y="0"/>
                  </a:lnTo>
                  <a:lnTo>
                    <a:pt x="38" y="0"/>
                  </a:lnTo>
                  <a:lnTo>
                    <a:pt x="38" y="25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15" y="3675"/>
              <a:ext cx="20" cy="20"/>
            </a:xfrm>
            <a:custGeom>
              <a:rect b="b" l="l" r="r" t="t"/>
              <a:pathLst>
                <a:path extrusionOk="0" h="43" w="43">
                  <a:moveTo>
                    <a:pt x="0" y="0"/>
                  </a:moveTo>
                  <a:lnTo>
                    <a:pt x="0" y="0"/>
                  </a:lnTo>
                  <a:lnTo>
                    <a:pt x="43" y="0"/>
                  </a:lnTo>
                  <a:lnTo>
                    <a:pt x="43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451" y="3754"/>
              <a:ext cx="75" cy="88"/>
            </a:xfrm>
            <a:custGeom>
              <a:rect b="b" l="l" r="r" t="t"/>
              <a:pathLst>
                <a:path extrusionOk="0" h="189" w="163">
                  <a:moveTo>
                    <a:pt x="140" y="54"/>
                  </a:moveTo>
                  <a:lnTo>
                    <a:pt x="140" y="54"/>
                  </a:lnTo>
                  <a:cubicBezTo>
                    <a:pt x="125" y="40"/>
                    <a:pt x="109" y="36"/>
                    <a:pt x="93" y="36"/>
                  </a:cubicBezTo>
                  <a:cubicBezTo>
                    <a:pt x="66" y="36"/>
                    <a:pt x="39" y="56"/>
                    <a:pt x="38" y="96"/>
                  </a:cubicBezTo>
                  <a:cubicBezTo>
                    <a:pt x="38" y="127"/>
                    <a:pt x="58" y="154"/>
                    <a:pt x="94" y="154"/>
                  </a:cubicBezTo>
                  <a:cubicBezTo>
                    <a:pt x="111" y="154"/>
                    <a:pt x="124" y="150"/>
                    <a:pt x="141" y="135"/>
                  </a:cubicBezTo>
                  <a:lnTo>
                    <a:pt x="163" y="159"/>
                  </a:lnTo>
                  <a:cubicBezTo>
                    <a:pt x="144" y="178"/>
                    <a:pt x="119" y="189"/>
                    <a:pt x="94" y="189"/>
                  </a:cubicBezTo>
                  <a:cubicBezTo>
                    <a:pt x="32" y="189"/>
                    <a:pt x="0" y="144"/>
                    <a:pt x="0" y="95"/>
                  </a:cubicBezTo>
                  <a:cubicBezTo>
                    <a:pt x="0" y="45"/>
                    <a:pt x="33" y="1"/>
                    <a:pt x="94" y="0"/>
                  </a:cubicBezTo>
                  <a:cubicBezTo>
                    <a:pt x="119" y="0"/>
                    <a:pt x="141" y="10"/>
                    <a:pt x="162" y="30"/>
                  </a:cubicBezTo>
                  <a:lnTo>
                    <a:pt x="140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538" y="3753"/>
              <a:ext cx="55" cy="87"/>
            </a:xfrm>
            <a:custGeom>
              <a:rect b="b" l="l" r="r" t="t"/>
              <a:pathLst>
                <a:path extrusionOk="0" h="186" w="120">
                  <a:moveTo>
                    <a:pt x="32" y="5"/>
                  </a:moveTo>
                  <a:lnTo>
                    <a:pt x="32" y="5"/>
                  </a:lnTo>
                  <a:lnTo>
                    <a:pt x="36" y="24"/>
                  </a:lnTo>
                  <a:cubicBezTo>
                    <a:pt x="47" y="3"/>
                    <a:pt x="67" y="1"/>
                    <a:pt x="79" y="0"/>
                  </a:cubicBezTo>
                  <a:cubicBezTo>
                    <a:pt x="91" y="0"/>
                    <a:pt x="108" y="4"/>
                    <a:pt x="120" y="12"/>
                  </a:cubicBezTo>
                  <a:lnTo>
                    <a:pt x="104" y="43"/>
                  </a:lnTo>
                  <a:cubicBezTo>
                    <a:pt x="76" y="26"/>
                    <a:pt x="38" y="37"/>
                    <a:pt x="38" y="73"/>
                  </a:cubicBezTo>
                  <a:lnTo>
                    <a:pt x="38" y="186"/>
                  </a:lnTo>
                  <a:lnTo>
                    <a:pt x="0" y="186"/>
                  </a:lnTo>
                  <a:lnTo>
                    <a:pt x="0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593" y="3753"/>
              <a:ext cx="88" cy="89"/>
            </a:xfrm>
            <a:custGeom>
              <a:rect b="b" l="l" r="r" t="t"/>
              <a:pathLst>
                <a:path extrusionOk="0" h="189" w="191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7" y="35"/>
                    <a:pt x="92" y="35"/>
                  </a:cubicBezTo>
                  <a:cubicBezTo>
                    <a:pt x="65" y="35"/>
                    <a:pt x="41" y="51"/>
                    <a:pt x="40" y="82"/>
                  </a:cubicBezTo>
                  <a:lnTo>
                    <a:pt x="144" y="82"/>
                  </a:lnTo>
                  <a:close/>
                  <a:moveTo>
                    <a:pt x="144" y="131"/>
                  </a:moveTo>
                  <a:lnTo>
                    <a:pt x="144" y="131"/>
                  </a:lnTo>
                  <a:lnTo>
                    <a:pt x="172" y="148"/>
                  </a:lnTo>
                  <a:cubicBezTo>
                    <a:pt x="151" y="177"/>
                    <a:pt x="123" y="189"/>
                    <a:pt x="93" y="189"/>
                  </a:cubicBezTo>
                  <a:cubicBezTo>
                    <a:pt x="31" y="189"/>
                    <a:pt x="0" y="142"/>
                    <a:pt x="0" y="95"/>
                  </a:cubicBezTo>
                  <a:cubicBezTo>
                    <a:pt x="0" y="48"/>
                    <a:pt x="32" y="1"/>
                    <a:pt x="92" y="1"/>
                  </a:cubicBezTo>
                  <a:cubicBezTo>
                    <a:pt x="153" y="0"/>
                    <a:pt x="191" y="54"/>
                    <a:pt x="180" y="112"/>
                  </a:cubicBezTo>
                  <a:lnTo>
                    <a:pt x="39" y="112"/>
                  </a:lnTo>
                  <a:cubicBezTo>
                    <a:pt x="43" y="134"/>
                    <a:pt x="62" y="154"/>
                    <a:pt x="93" y="154"/>
                  </a:cubicBezTo>
                  <a:cubicBezTo>
                    <a:pt x="109" y="154"/>
                    <a:pt x="129" y="152"/>
                    <a:pt x="144" y="1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687" y="3744"/>
              <a:ext cx="73" cy="98"/>
            </a:xfrm>
            <a:custGeom>
              <a:rect b="b" l="l" r="r" t="t"/>
              <a:pathLst>
                <a:path extrusionOk="0" h="209" w="158">
                  <a:moveTo>
                    <a:pt x="121" y="158"/>
                  </a:moveTo>
                  <a:lnTo>
                    <a:pt x="121" y="158"/>
                  </a:lnTo>
                  <a:lnTo>
                    <a:pt x="121" y="127"/>
                  </a:lnTo>
                  <a:cubicBezTo>
                    <a:pt x="112" y="119"/>
                    <a:pt x="98" y="115"/>
                    <a:pt x="84" y="115"/>
                  </a:cubicBezTo>
                  <a:cubicBezTo>
                    <a:pt x="60" y="114"/>
                    <a:pt x="37" y="123"/>
                    <a:pt x="37" y="146"/>
                  </a:cubicBezTo>
                  <a:cubicBezTo>
                    <a:pt x="37" y="166"/>
                    <a:pt x="49" y="176"/>
                    <a:pt x="80" y="176"/>
                  </a:cubicBezTo>
                  <a:cubicBezTo>
                    <a:pt x="94" y="176"/>
                    <a:pt x="112" y="168"/>
                    <a:pt x="121" y="158"/>
                  </a:cubicBezTo>
                  <a:close/>
                  <a:moveTo>
                    <a:pt x="128" y="206"/>
                  </a:moveTo>
                  <a:lnTo>
                    <a:pt x="128" y="206"/>
                  </a:lnTo>
                  <a:lnTo>
                    <a:pt x="122" y="185"/>
                  </a:lnTo>
                  <a:cubicBezTo>
                    <a:pt x="109" y="205"/>
                    <a:pt x="91" y="209"/>
                    <a:pt x="70" y="209"/>
                  </a:cubicBezTo>
                  <a:cubicBezTo>
                    <a:pt x="22" y="209"/>
                    <a:pt x="0" y="177"/>
                    <a:pt x="0" y="146"/>
                  </a:cubicBezTo>
                  <a:cubicBezTo>
                    <a:pt x="0" y="112"/>
                    <a:pt x="27" y="82"/>
                    <a:pt x="83" y="85"/>
                  </a:cubicBezTo>
                  <a:cubicBezTo>
                    <a:pt x="95" y="85"/>
                    <a:pt x="113" y="88"/>
                    <a:pt x="121" y="95"/>
                  </a:cubicBezTo>
                  <a:lnTo>
                    <a:pt x="121" y="88"/>
                  </a:lnTo>
                  <a:cubicBezTo>
                    <a:pt x="121" y="59"/>
                    <a:pt x="98" y="51"/>
                    <a:pt x="77" y="52"/>
                  </a:cubicBezTo>
                  <a:cubicBezTo>
                    <a:pt x="57" y="52"/>
                    <a:pt x="42" y="58"/>
                    <a:pt x="27" y="67"/>
                  </a:cubicBezTo>
                  <a:lnTo>
                    <a:pt x="11" y="42"/>
                  </a:lnTo>
                  <a:cubicBezTo>
                    <a:pt x="61" y="0"/>
                    <a:pt x="158" y="10"/>
                    <a:pt x="158" y="88"/>
                  </a:cubicBezTo>
                  <a:lnTo>
                    <a:pt x="158" y="206"/>
                  </a:lnTo>
                  <a:lnTo>
                    <a:pt x="128" y="20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769" y="3731"/>
              <a:ext cx="46" cy="112"/>
            </a:xfrm>
            <a:custGeom>
              <a:rect b="b" l="l" r="r" t="t"/>
              <a:pathLst>
                <a:path extrusionOk="0" h="237" w="100">
                  <a:moveTo>
                    <a:pt x="100" y="233"/>
                  </a:moveTo>
                  <a:lnTo>
                    <a:pt x="100" y="233"/>
                  </a:lnTo>
                  <a:cubicBezTo>
                    <a:pt x="57" y="237"/>
                    <a:pt x="27" y="220"/>
                    <a:pt x="27" y="176"/>
                  </a:cubicBezTo>
                  <a:lnTo>
                    <a:pt x="27" y="84"/>
                  </a:lnTo>
                  <a:lnTo>
                    <a:pt x="0" y="84"/>
                  </a:lnTo>
                  <a:lnTo>
                    <a:pt x="0" y="51"/>
                  </a:lnTo>
                  <a:lnTo>
                    <a:pt x="27" y="51"/>
                  </a:lnTo>
                  <a:lnTo>
                    <a:pt x="27" y="5"/>
                  </a:lnTo>
                  <a:lnTo>
                    <a:pt x="65" y="0"/>
                  </a:lnTo>
                  <a:lnTo>
                    <a:pt x="65" y="51"/>
                  </a:lnTo>
                  <a:lnTo>
                    <a:pt x="99" y="51"/>
                  </a:lnTo>
                  <a:lnTo>
                    <a:pt x="99" y="84"/>
                  </a:lnTo>
                  <a:lnTo>
                    <a:pt x="65" y="84"/>
                  </a:lnTo>
                  <a:lnTo>
                    <a:pt x="65" y="175"/>
                  </a:lnTo>
                  <a:cubicBezTo>
                    <a:pt x="65" y="190"/>
                    <a:pt x="74" y="203"/>
                    <a:pt x="100" y="199"/>
                  </a:cubicBezTo>
                  <a:lnTo>
                    <a:pt x="100" y="23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822" y="3753"/>
              <a:ext cx="88" cy="89"/>
            </a:xfrm>
            <a:custGeom>
              <a:rect b="b" l="l" r="r" t="t"/>
              <a:pathLst>
                <a:path extrusionOk="0" h="189" w="191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8" y="35"/>
                    <a:pt x="92" y="35"/>
                  </a:cubicBezTo>
                  <a:cubicBezTo>
                    <a:pt x="65" y="35"/>
                    <a:pt x="41" y="51"/>
                    <a:pt x="40" y="82"/>
                  </a:cubicBezTo>
                  <a:lnTo>
                    <a:pt x="144" y="82"/>
                  </a:lnTo>
                  <a:close/>
                  <a:moveTo>
                    <a:pt x="144" y="131"/>
                  </a:moveTo>
                  <a:lnTo>
                    <a:pt x="144" y="131"/>
                  </a:lnTo>
                  <a:lnTo>
                    <a:pt x="172" y="148"/>
                  </a:lnTo>
                  <a:cubicBezTo>
                    <a:pt x="151" y="177"/>
                    <a:pt x="123" y="189"/>
                    <a:pt x="93" y="189"/>
                  </a:cubicBezTo>
                  <a:cubicBezTo>
                    <a:pt x="31" y="189"/>
                    <a:pt x="0" y="142"/>
                    <a:pt x="0" y="95"/>
                  </a:cubicBezTo>
                  <a:cubicBezTo>
                    <a:pt x="0" y="48"/>
                    <a:pt x="33" y="1"/>
                    <a:pt x="93" y="1"/>
                  </a:cubicBezTo>
                  <a:cubicBezTo>
                    <a:pt x="154" y="0"/>
                    <a:pt x="191" y="54"/>
                    <a:pt x="180" y="112"/>
                  </a:cubicBezTo>
                  <a:lnTo>
                    <a:pt x="39" y="112"/>
                  </a:lnTo>
                  <a:cubicBezTo>
                    <a:pt x="44" y="134"/>
                    <a:pt x="63" y="154"/>
                    <a:pt x="93" y="154"/>
                  </a:cubicBezTo>
                  <a:cubicBezTo>
                    <a:pt x="109" y="154"/>
                    <a:pt x="129" y="152"/>
                    <a:pt x="144" y="1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920" y="3821"/>
              <a:ext cx="20" cy="20"/>
            </a:xfrm>
            <a:custGeom>
              <a:rect b="b" l="l" r="r" t="t"/>
              <a:pathLst>
                <a:path extrusionOk="0" h="43" w="44">
                  <a:moveTo>
                    <a:pt x="0" y="0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44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452" y="3890"/>
              <a:ext cx="73" cy="98"/>
            </a:xfrm>
            <a:custGeom>
              <a:rect b="b" l="l" r="r" t="t"/>
              <a:pathLst>
                <a:path extrusionOk="0" h="209" w="159">
                  <a:moveTo>
                    <a:pt x="122" y="158"/>
                  </a:moveTo>
                  <a:lnTo>
                    <a:pt x="122" y="158"/>
                  </a:lnTo>
                  <a:lnTo>
                    <a:pt x="122" y="127"/>
                  </a:lnTo>
                  <a:cubicBezTo>
                    <a:pt x="113" y="120"/>
                    <a:pt x="98" y="116"/>
                    <a:pt x="85" y="115"/>
                  </a:cubicBezTo>
                  <a:cubicBezTo>
                    <a:pt x="60" y="115"/>
                    <a:pt x="37" y="123"/>
                    <a:pt x="37" y="146"/>
                  </a:cubicBezTo>
                  <a:cubicBezTo>
                    <a:pt x="37" y="166"/>
                    <a:pt x="50" y="176"/>
                    <a:pt x="80" y="176"/>
                  </a:cubicBezTo>
                  <a:cubicBezTo>
                    <a:pt x="94" y="176"/>
                    <a:pt x="112" y="169"/>
                    <a:pt x="122" y="158"/>
                  </a:cubicBezTo>
                  <a:close/>
                  <a:moveTo>
                    <a:pt x="129" y="207"/>
                  </a:moveTo>
                  <a:lnTo>
                    <a:pt x="129" y="207"/>
                  </a:lnTo>
                  <a:lnTo>
                    <a:pt x="122" y="185"/>
                  </a:lnTo>
                  <a:cubicBezTo>
                    <a:pt x="109" y="205"/>
                    <a:pt x="91" y="209"/>
                    <a:pt x="71" y="209"/>
                  </a:cubicBezTo>
                  <a:cubicBezTo>
                    <a:pt x="22" y="209"/>
                    <a:pt x="0" y="177"/>
                    <a:pt x="0" y="146"/>
                  </a:cubicBezTo>
                  <a:cubicBezTo>
                    <a:pt x="0" y="112"/>
                    <a:pt x="27" y="83"/>
                    <a:pt x="84" y="85"/>
                  </a:cubicBezTo>
                  <a:cubicBezTo>
                    <a:pt x="95" y="85"/>
                    <a:pt x="114" y="88"/>
                    <a:pt x="122" y="96"/>
                  </a:cubicBezTo>
                  <a:lnTo>
                    <a:pt x="122" y="88"/>
                  </a:lnTo>
                  <a:cubicBezTo>
                    <a:pt x="122" y="59"/>
                    <a:pt x="99" y="52"/>
                    <a:pt x="77" y="52"/>
                  </a:cubicBezTo>
                  <a:cubicBezTo>
                    <a:pt x="58" y="52"/>
                    <a:pt x="42" y="58"/>
                    <a:pt x="27" y="67"/>
                  </a:cubicBezTo>
                  <a:lnTo>
                    <a:pt x="11" y="43"/>
                  </a:lnTo>
                  <a:cubicBezTo>
                    <a:pt x="61" y="0"/>
                    <a:pt x="159" y="10"/>
                    <a:pt x="159" y="88"/>
                  </a:cubicBezTo>
                  <a:lnTo>
                    <a:pt x="159" y="207"/>
                  </a:lnTo>
                  <a:lnTo>
                    <a:pt x="129" y="20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38" y="3899"/>
              <a:ext cx="75" cy="89"/>
            </a:xfrm>
            <a:custGeom>
              <a:rect b="b" l="l" r="r" t="t"/>
              <a:pathLst>
                <a:path extrusionOk="0" h="189" w="163">
                  <a:moveTo>
                    <a:pt x="140" y="54"/>
                  </a:moveTo>
                  <a:lnTo>
                    <a:pt x="140" y="54"/>
                  </a:lnTo>
                  <a:cubicBezTo>
                    <a:pt x="125" y="40"/>
                    <a:pt x="109" y="36"/>
                    <a:pt x="94" y="36"/>
                  </a:cubicBezTo>
                  <a:cubicBezTo>
                    <a:pt x="66" y="36"/>
                    <a:pt x="39" y="56"/>
                    <a:pt x="38" y="96"/>
                  </a:cubicBezTo>
                  <a:cubicBezTo>
                    <a:pt x="38" y="127"/>
                    <a:pt x="58" y="154"/>
                    <a:pt x="94" y="154"/>
                  </a:cubicBezTo>
                  <a:cubicBezTo>
                    <a:pt x="111" y="154"/>
                    <a:pt x="124" y="150"/>
                    <a:pt x="141" y="135"/>
                  </a:cubicBezTo>
                  <a:lnTo>
                    <a:pt x="163" y="159"/>
                  </a:lnTo>
                  <a:cubicBezTo>
                    <a:pt x="144" y="178"/>
                    <a:pt x="119" y="189"/>
                    <a:pt x="94" y="189"/>
                  </a:cubicBezTo>
                  <a:cubicBezTo>
                    <a:pt x="32" y="189"/>
                    <a:pt x="0" y="144"/>
                    <a:pt x="0" y="95"/>
                  </a:cubicBezTo>
                  <a:cubicBezTo>
                    <a:pt x="0" y="46"/>
                    <a:pt x="33" y="1"/>
                    <a:pt x="94" y="0"/>
                  </a:cubicBezTo>
                  <a:cubicBezTo>
                    <a:pt x="119" y="0"/>
                    <a:pt x="141" y="10"/>
                    <a:pt x="162" y="30"/>
                  </a:cubicBezTo>
                  <a:lnTo>
                    <a:pt x="140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617" y="3899"/>
              <a:ext cx="75" cy="89"/>
            </a:xfrm>
            <a:custGeom>
              <a:rect b="b" l="l" r="r" t="t"/>
              <a:pathLst>
                <a:path extrusionOk="0" h="189" w="163">
                  <a:moveTo>
                    <a:pt x="140" y="54"/>
                  </a:moveTo>
                  <a:lnTo>
                    <a:pt x="140" y="54"/>
                  </a:lnTo>
                  <a:cubicBezTo>
                    <a:pt x="126" y="40"/>
                    <a:pt x="109" y="36"/>
                    <a:pt x="94" y="36"/>
                  </a:cubicBezTo>
                  <a:cubicBezTo>
                    <a:pt x="66" y="36"/>
                    <a:pt x="39" y="56"/>
                    <a:pt x="39" y="96"/>
                  </a:cubicBezTo>
                  <a:cubicBezTo>
                    <a:pt x="39" y="127"/>
                    <a:pt x="58" y="154"/>
                    <a:pt x="94" y="154"/>
                  </a:cubicBezTo>
                  <a:cubicBezTo>
                    <a:pt x="112" y="154"/>
                    <a:pt x="124" y="150"/>
                    <a:pt x="141" y="135"/>
                  </a:cubicBezTo>
                  <a:lnTo>
                    <a:pt x="163" y="159"/>
                  </a:lnTo>
                  <a:cubicBezTo>
                    <a:pt x="144" y="178"/>
                    <a:pt x="120" y="189"/>
                    <a:pt x="94" y="189"/>
                  </a:cubicBezTo>
                  <a:cubicBezTo>
                    <a:pt x="32" y="189"/>
                    <a:pt x="0" y="144"/>
                    <a:pt x="0" y="95"/>
                  </a:cubicBezTo>
                  <a:cubicBezTo>
                    <a:pt x="0" y="46"/>
                    <a:pt x="34" y="1"/>
                    <a:pt x="94" y="0"/>
                  </a:cubicBezTo>
                  <a:cubicBezTo>
                    <a:pt x="120" y="0"/>
                    <a:pt x="141" y="10"/>
                    <a:pt x="162" y="30"/>
                  </a:cubicBezTo>
                  <a:lnTo>
                    <a:pt x="140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697" y="3899"/>
              <a:ext cx="87" cy="89"/>
            </a:xfrm>
            <a:custGeom>
              <a:rect b="b" l="l" r="r" t="t"/>
              <a:pathLst>
                <a:path extrusionOk="0" h="189" w="191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7" y="35"/>
                    <a:pt x="92" y="35"/>
                  </a:cubicBezTo>
                  <a:cubicBezTo>
                    <a:pt x="65" y="35"/>
                    <a:pt x="41" y="52"/>
                    <a:pt x="40" y="82"/>
                  </a:cubicBezTo>
                  <a:lnTo>
                    <a:pt x="144" y="82"/>
                  </a:lnTo>
                  <a:close/>
                  <a:moveTo>
                    <a:pt x="144" y="131"/>
                  </a:moveTo>
                  <a:lnTo>
                    <a:pt x="144" y="131"/>
                  </a:lnTo>
                  <a:lnTo>
                    <a:pt x="172" y="149"/>
                  </a:lnTo>
                  <a:cubicBezTo>
                    <a:pt x="151" y="177"/>
                    <a:pt x="123" y="189"/>
                    <a:pt x="93" y="189"/>
                  </a:cubicBezTo>
                  <a:cubicBezTo>
                    <a:pt x="31" y="189"/>
                    <a:pt x="0" y="142"/>
                    <a:pt x="0" y="95"/>
                  </a:cubicBezTo>
                  <a:cubicBezTo>
                    <a:pt x="0" y="48"/>
                    <a:pt x="32" y="1"/>
                    <a:pt x="93" y="1"/>
                  </a:cubicBezTo>
                  <a:cubicBezTo>
                    <a:pt x="153" y="0"/>
                    <a:pt x="191" y="54"/>
                    <a:pt x="180" y="112"/>
                  </a:cubicBezTo>
                  <a:lnTo>
                    <a:pt x="39" y="112"/>
                  </a:lnTo>
                  <a:cubicBezTo>
                    <a:pt x="44" y="134"/>
                    <a:pt x="62" y="155"/>
                    <a:pt x="93" y="155"/>
                  </a:cubicBezTo>
                  <a:cubicBezTo>
                    <a:pt x="109" y="155"/>
                    <a:pt x="129" y="152"/>
                    <a:pt x="144" y="1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794" y="3868"/>
              <a:ext cx="30" cy="121"/>
            </a:xfrm>
            <a:custGeom>
              <a:rect b="b" l="l" r="r" t="t"/>
              <a:pathLst>
                <a:path extrusionOk="0" h="258" w="66">
                  <a:moveTo>
                    <a:pt x="66" y="253"/>
                  </a:moveTo>
                  <a:lnTo>
                    <a:pt x="66" y="253"/>
                  </a:lnTo>
                  <a:cubicBezTo>
                    <a:pt x="23" y="258"/>
                    <a:pt x="0" y="239"/>
                    <a:pt x="0" y="197"/>
                  </a:cubicBezTo>
                  <a:lnTo>
                    <a:pt x="0" y="0"/>
                  </a:lnTo>
                  <a:lnTo>
                    <a:pt x="39" y="0"/>
                  </a:lnTo>
                  <a:lnTo>
                    <a:pt x="39" y="197"/>
                  </a:lnTo>
                  <a:cubicBezTo>
                    <a:pt x="39" y="211"/>
                    <a:pt x="44" y="220"/>
                    <a:pt x="66" y="218"/>
                  </a:cubicBezTo>
                  <a:lnTo>
                    <a:pt x="66" y="2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30" y="3899"/>
              <a:ext cx="88" cy="89"/>
            </a:xfrm>
            <a:custGeom>
              <a:rect b="b" l="l" r="r" t="t"/>
              <a:pathLst>
                <a:path extrusionOk="0" h="189" w="191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8" y="35"/>
                    <a:pt x="92" y="35"/>
                  </a:cubicBezTo>
                  <a:cubicBezTo>
                    <a:pt x="65" y="35"/>
                    <a:pt x="41" y="52"/>
                    <a:pt x="40" y="82"/>
                  </a:cubicBezTo>
                  <a:lnTo>
                    <a:pt x="144" y="82"/>
                  </a:lnTo>
                  <a:close/>
                  <a:moveTo>
                    <a:pt x="145" y="131"/>
                  </a:moveTo>
                  <a:lnTo>
                    <a:pt x="145" y="131"/>
                  </a:lnTo>
                  <a:lnTo>
                    <a:pt x="172" y="149"/>
                  </a:lnTo>
                  <a:cubicBezTo>
                    <a:pt x="151" y="177"/>
                    <a:pt x="124" y="189"/>
                    <a:pt x="93" y="189"/>
                  </a:cubicBezTo>
                  <a:cubicBezTo>
                    <a:pt x="32" y="189"/>
                    <a:pt x="0" y="142"/>
                    <a:pt x="1" y="95"/>
                  </a:cubicBezTo>
                  <a:cubicBezTo>
                    <a:pt x="1" y="48"/>
                    <a:pt x="33" y="1"/>
                    <a:pt x="93" y="1"/>
                  </a:cubicBezTo>
                  <a:cubicBezTo>
                    <a:pt x="154" y="0"/>
                    <a:pt x="191" y="54"/>
                    <a:pt x="181" y="112"/>
                  </a:cubicBezTo>
                  <a:lnTo>
                    <a:pt x="40" y="112"/>
                  </a:lnTo>
                  <a:cubicBezTo>
                    <a:pt x="44" y="134"/>
                    <a:pt x="63" y="155"/>
                    <a:pt x="93" y="155"/>
                  </a:cubicBezTo>
                  <a:cubicBezTo>
                    <a:pt x="110" y="155"/>
                    <a:pt x="130" y="152"/>
                    <a:pt x="145" y="1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929" y="3899"/>
              <a:ext cx="55" cy="88"/>
            </a:xfrm>
            <a:custGeom>
              <a:rect b="b" l="l" r="r" t="t"/>
              <a:pathLst>
                <a:path extrusionOk="0" h="187" w="120">
                  <a:moveTo>
                    <a:pt x="32" y="5"/>
                  </a:moveTo>
                  <a:lnTo>
                    <a:pt x="32" y="5"/>
                  </a:lnTo>
                  <a:lnTo>
                    <a:pt x="36" y="24"/>
                  </a:lnTo>
                  <a:cubicBezTo>
                    <a:pt x="47" y="4"/>
                    <a:pt x="67" y="1"/>
                    <a:pt x="79" y="0"/>
                  </a:cubicBezTo>
                  <a:cubicBezTo>
                    <a:pt x="91" y="0"/>
                    <a:pt x="107" y="4"/>
                    <a:pt x="120" y="12"/>
                  </a:cubicBezTo>
                  <a:lnTo>
                    <a:pt x="104" y="44"/>
                  </a:lnTo>
                  <a:cubicBezTo>
                    <a:pt x="76" y="27"/>
                    <a:pt x="38" y="38"/>
                    <a:pt x="38" y="73"/>
                  </a:cubicBezTo>
                  <a:lnTo>
                    <a:pt x="38" y="187"/>
                  </a:lnTo>
                  <a:lnTo>
                    <a:pt x="0" y="187"/>
                  </a:lnTo>
                  <a:lnTo>
                    <a:pt x="0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984" y="3890"/>
              <a:ext cx="73" cy="98"/>
            </a:xfrm>
            <a:custGeom>
              <a:rect b="b" l="l" r="r" t="t"/>
              <a:pathLst>
                <a:path extrusionOk="0" h="209" w="158">
                  <a:moveTo>
                    <a:pt x="121" y="158"/>
                  </a:moveTo>
                  <a:lnTo>
                    <a:pt x="121" y="158"/>
                  </a:lnTo>
                  <a:lnTo>
                    <a:pt x="121" y="127"/>
                  </a:lnTo>
                  <a:cubicBezTo>
                    <a:pt x="112" y="120"/>
                    <a:pt x="98" y="116"/>
                    <a:pt x="84" y="115"/>
                  </a:cubicBezTo>
                  <a:cubicBezTo>
                    <a:pt x="60" y="115"/>
                    <a:pt x="37" y="123"/>
                    <a:pt x="37" y="146"/>
                  </a:cubicBezTo>
                  <a:cubicBezTo>
                    <a:pt x="37" y="166"/>
                    <a:pt x="49" y="176"/>
                    <a:pt x="80" y="176"/>
                  </a:cubicBezTo>
                  <a:cubicBezTo>
                    <a:pt x="94" y="176"/>
                    <a:pt x="112" y="169"/>
                    <a:pt x="121" y="158"/>
                  </a:cubicBezTo>
                  <a:close/>
                  <a:moveTo>
                    <a:pt x="128" y="207"/>
                  </a:moveTo>
                  <a:lnTo>
                    <a:pt x="128" y="207"/>
                  </a:lnTo>
                  <a:lnTo>
                    <a:pt x="122" y="185"/>
                  </a:lnTo>
                  <a:cubicBezTo>
                    <a:pt x="109" y="205"/>
                    <a:pt x="91" y="209"/>
                    <a:pt x="70" y="209"/>
                  </a:cubicBezTo>
                  <a:cubicBezTo>
                    <a:pt x="22" y="209"/>
                    <a:pt x="0" y="177"/>
                    <a:pt x="0" y="146"/>
                  </a:cubicBezTo>
                  <a:cubicBezTo>
                    <a:pt x="0" y="112"/>
                    <a:pt x="27" y="83"/>
                    <a:pt x="84" y="85"/>
                  </a:cubicBezTo>
                  <a:cubicBezTo>
                    <a:pt x="95" y="85"/>
                    <a:pt x="113" y="88"/>
                    <a:pt x="121" y="96"/>
                  </a:cubicBezTo>
                  <a:lnTo>
                    <a:pt x="121" y="88"/>
                  </a:lnTo>
                  <a:cubicBezTo>
                    <a:pt x="121" y="59"/>
                    <a:pt x="98" y="52"/>
                    <a:pt x="77" y="52"/>
                  </a:cubicBezTo>
                  <a:cubicBezTo>
                    <a:pt x="57" y="52"/>
                    <a:pt x="42" y="58"/>
                    <a:pt x="27" y="67"/>
                  </a:cubicBezTo>
                  <a:lnTo>
                    <a:pt x="11" y="43"/>
                  </a:lnTo>
                  <a:cubicBezTo>
                    <a:pt x="61" y="0"/>
                    <a:pt x="158" y="10"/>
                    <a:pt x="158" y="88"/>
                  </a:cubicBezTo>
                  <a:lnTo>
                    <a:pt x="158" y="207"/>
                  </a:lnTo>
                  <a:lnTo>
                    <a:pt x="128" y="20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6" y="3877"/>
              <a:ext cx="46" cy="112"/>
            </a:xfrm>
            <a:custGeom>
              <a:rect b="b" l="l" r="r" t="t"/>
              <a:pathLst>
                <a:path extrusionOk="0" h="237" w="100">
                  <a:moveTo>
                    <a:pt x="100" y="233"/>
                  </a:moveTo>
                  <a:lnTo>
                    <a:pt x="100" y="233"/>
                  </a:lnTo>
                  <a:cubicBezTo>
                    <a:pt x="57" y="237"/>
                    <a:pt x="27" y="220"/>
                    <a:pt x="27" y="176"/>
                  </a:cubicBezTo>
                  <a:lnTo>
                    <a:pt x="27" y="84"/>
                  </a:lnTo>
                  <a:lnTo>
                    <a:pt x="0" y="84"/>
                  </a:lnTo>
                  <a:lnTo>
                    <a:pt x="0" y="51"/>
                  </a:lnTo>
                  <a:lnTo>
                    <a:pt x="27" y="51"/>
                  </a:lnTo>
                  <a:lnTo>
                    <a:pt x="27" y="5"/>
                  </a:lnTo>
                  <a:lnTo>
                    <a:pt x="65" y="0"/>
                  </a:lnTo>
                  <a:lnTo>
                    <a:pt x="65" y="51"/>
                  </a:lnTo>
                  <a:lnTo>
                    <a:pt x="99" y="51"/>
                  </a:lnTo>
                  <a:lnTo>
                    <a:pt x="99" y="84"/>
                  </a:lnTo>
                  <a:lnTo>
                    <a:pt x="65" y="84"/>
                  </a:lnTo>
                  <a:lnTo>
                    <a:pt x="65" y="175"/>
                  </a:lnTo>
                  <a:cubicBezTo>
                    <a:pt x="65" y="190"/>
                    <a:pt x="74" y="204"/>
                    <a:pt x="100" y="199"/>
                  </a:cubicBezTo>
                  <a:lnTo>
                    <a:pt x="100" y="23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119" y="3899"/>
              <a:ext cx="88" cy="89"/>
            </a:xfrm>
            <a:custGeom>
              <a:rect b="b" l="l" r="r" t="t"/>
              <a:pathLst>
                <a:path extrusionOk="0" h="189" w="191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8" y="35"/>
                    <a:pt x="92" y="35"/>
                  </a:cubicBezTo>
                  <a:cubicBezTo>
                    <a:pt x="65" y="35"/>
                    <a:pt x="41" y="52"/>
                    <a:pt x="40" y="82"/>
                  </a:cubicBezTo>
                  <a:lnTo>
                    <a:pt x="144" y="82"/>
                  </a:lnTo>
                  <a:close/>
                  <a:moveTo>
                    <a:pt x="144" y="131"/>
                  </a:moveTo>
                  <a:lnTo>
                    <a:pt x="144" y="131"/>
                  </a:lnTo>
                  <a:lnTo>
                    <a:pt x="172" y="149"/>
                  </a:lnTo>
                  <a:cubicBezTo>
                    <a:pt x="151" y="177"/>
                    <a:pt x="123" y="189"/>
                    <a:pt x="93" y="189"/>
                  </a:cubicBezTo>
                  <a:cubicBezTo>
                    <a:pt x="31" y="189"/>
                    <a:pt x="0" y="142"/>
                    <a:pt x="0" y="95"/>
                  </a:cubicBezTo>
                  <a:cubicBezTo>
                    <a:pt x="0" y="48"/>
                    <a:pt x="33" y="1"/>
                    <a:pt x="93" y="1"/>
                  </a:cubicBezTo>
                  <a:cubicBezTo>
                    <a:pt x="154" y="0"/>
                    <a:pt x="191" y="54"/>
                    <a:pt x="180" y="112"/>
                  </a:cubicBezTo>
                  <a:lnTo>
                    <a:pt x="40" y="112"/>
                  </a:lnTo>
                  <a:cubicBezTo>
                    <a:pt x="44" y="134"/>
                    <a:pt x="63" y="155"/>
                    <a:pt x="93" y="155"/>
                  </a:cubicBezTo>
                  <a:cubicBezTo>
                    <a:pt x="109" y="155"/>
                    <a:pt x="129" y="152"/>
                    <a:pt x="144" y="1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1217" y="3967"/>
              <a:ext cx="21" cy="20"/>
            </a:xfrm>
            <a:custGeom>
              <a:rect b="b" l="l" r="r" t="t"/>
              <a:pathLst>
                <a:path extrusionOk="0" h="42" w="44">
                  <a:moveTo>
                    <a:pt x="0" y="0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44" y="42"/>
                  </a:lnTo>
                  <a:lnTo>
                    <a:pt x="0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437925" y="2051519"/>
            <a:ext cx="4504800" cy="23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pen Sans Light"/>
              <a:buNone/>
              <a:defRPr sz="3300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81" name="Google Shape;8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8866" y="4729796"/>
            <a:ext cx="517548" cy="2596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5"/>
          <p:cNvCxnSpPr/>
          <p:nvPr/>
        </p:nvCxnSpPr>
        <p:spPr>
          <a:xfrm>
            <a:off x="437925" y="1"/>
            <a:ext cx="0" cy="1593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3" name="Google Shape;83;p5"/>
          <p:cNvSpPr/>
          <p:nvPr>
            <p:ph idx="2" type="pic"/>
          </p:nvPr>
        </p:nvSpPr>
        <p:spPr>
          <a:xfrm>
            <a:off x="5038725" y="0"/>
            <a:ext cx="4105200" cy="5143500"/>
          </a:xfrm>
          <a:prstGeom prst="rect">
            <a:avLst/>
          </a:prstGeom>
          <a:solidFill>
            <a:srgbClr val="172D59"/>
          </a:solidFill>
          <a:ln>
            <a:noFill/>
          </a:ln>
        </p:spPr>
        <p:txBody>
          <a:bodyPr anchorCtr="0" anchor="t" bIns="34275" lIns="68575" spcFirstLastPara="1" rIns="68575" wrap="square" tIns="270000">
            <a:noAutofit/>
          </a:bodyPr>
          <a:lstStyle>
            <a:lvl1pPr lvl="0" marR="0" rtl="0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🢭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Open Sans"/>
              <a:buChar char="-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4" name="Google Shape;84;p5"/>
          <p:cNvSpPr txBox="1"/>
          <p:nvPr/>
        </p:nvSpPr>
        <p:spPr>
          <a:xfrm>
            <a:off x="8778893" y="4797984"/>
            <a:ext cx="196800" cy="1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54000" spcFirstLastPara="1" rIns="54000" wrap="square" tIns="27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6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8040268" y="4791533"/>
            <a:ext cx="661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www.luxoft.com</a:t>
            </a:r>
            <a:endParaRPr sz="6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descr="Click to add header" id="86" name="Google Shape;86;p5"/>
          <p:cNvSpPr txBox="1"/>
          <p:nvPr>
            <p:ph idx="1" type="body"/>
          </p:nvPr>
        </p:nvSpPr>
        <p:spPr>
          <a:xfrm>
            <a:off x="5038724" y="4797984"/>
            <a:ext cx="30015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100" lIns="67500" spcFirstLastPara="1" rIns="67500" wrap="square" tIns="35100">
            <a:noAutofit/>
          </a:bodyPr>
          <a:lstStyle>
            <a:lvl1pPr indent="-228600" lvl="0" marL="457200" algn="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🢭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437925" y="2051519"/>
            <a:ext cx="4504800" cy="23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pen Sans Light"/>
              <a:buNone/>
              <a:defRPr sz="3300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89" name="Google Shape;8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8866" y="4729796"/>
            <a:ext cx="517548" cy="2596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6"/>
          <p:cNvCxnSpPr/>
          <p:nvPr/>
        </p:nvCxnSpPr>
        <p:spPr>
          <a:xfrm>
            <a:off x="437925" y="1"/>
            <a:ext cx="0" cy="1593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" name="Google Shape;91;p6"/>
          <p:cNvSpPr/>
          <p:nvPr>
            <p:ph idx="2" type="pic"/>
          </p:nvPr>
        </p:nvSpPr>
        <p:spPr>
          <a:xfrm>
            <a:off x="5038725" y="0"/>
            <a:ext cx="4105200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270000">
            <a:noAutofit/>
          </a:bodyPr>
          <a:lstStyle>
            <a:lvl1pPr lvl="0" marR="0" rtl="0" algn="ct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🢭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Open Sans"/>
              <a:buChar char="-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2" name="Google Shape;92;p6"/>
          <p:cNvSpPr txBox="1"/>
          <p:nvPr/>
        </p:nvSpPr>
        <p:spPr>
          <a:xfrm>
            <a:off x="8778893" y="4797984"/>
            <a:ext cx="196800" cy="1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54000" spcFirstLastPara="1" rIns="54000" wrap="square" tIns="27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1F3C7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600">
              <a:solidFill>
                <a:srgbClr val="1F3C77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8040268" y="4791533"/>
            <a:ext cx="661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F3C7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www.luxoft.com</a:t>
            </a:r>
            <a:endParaRPr sz="600">
              <a:solidFill>
                <a:srgbClr val="1F3C77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descr="Click to add header" id="94" name="Google Shape;94;p6"/>
          <p:cNvSpPr txBox="1"/>
          <p:nvPr>
            <p:ph idx="1" type="body"/>
          </p:nvPr>
        </p:nvSpPr>
        <p:spPr>
          <a:xfrm>
            <a:off x="5038724" y="4797984"/>
            <a:ext cx="30015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100" lIns="67500" spcFirstLastPara="1" rIns="67500" wrap="square" tIns="35100">
            <a:noAutofit/>
          </a:bodyPr>
          <a:lstStyle>
            <a:lvl1pPr indent="-228600" lvl="0" marL="457200" algn="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600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🢭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47952" y="-1"/>
            <a:ext cx="409503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7"/>
          <p:cNvSpPr txBox="1"/>
          <p:nvPr>
            <p:ph type="title"/>
          </p:nvPr>
        </p:nvSpPr>
        <p:spPr>
          <a:xfrm>
            <a:off x="437925" y="2051519"/>
            <a:ext cx="4504800" cy="23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pen Sans Light"/>
              <a:buNone/>
              <a:defRPr sz="3300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98" name="Google Shape;9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866" y="4729796"/>
            <a:ext cx="517548" cy="2596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7"/>
          <p:cNvCxnSpPr/>
          <p:nvPr/>
        </p:nvCxnSpPr>
        <p:spPr>
          <a:xfrm>
            <a:off x="437925" y="1"/>
            <a:ext cx="0" cy="1593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7"/>
          <p:cNvSpPr txBox="1"/>
          <p:nvPr/>
        </p:nvSpPr>
        <p:spPr>
          <a:xfrm>
            <a:off x="8778893" y="4797984"/>
            <a:ext cx="196800" cy="1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54000" spcFirstLastPara="1" rIns="54000" wrap="square" tIns="27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6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1" name="Google Shape;101;p7"/>
          <p:cNvSpPr txBox="1"/>
          <p:nvPr/>
        </p:nvSpPr>
        <p:spPr>
          <a:xfrm>
            <a:off x="8040268" y="4791533"/>
            <a:ext cx="661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www.luxoft.com</a:t>
            </a:r>
            <a:endParaRPr sz="6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descr="Click to add header" id="102" name="Google Shape;102;p7"/>
          <p:cNvSpPr txBox="1"/>
          <p:nvPr>
            <p:ph idx="1" type="body"/>
          </p:nvPr>
        </p:nvSpPr>
        <p:spPr>
          <a:xfrm>
            <a:off x="5047952" y="4797984"/>
            <a:ext cx="29922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100" lIns="67500" spcFirstLastPara="1" rIns="67500" wrap="square" tIns="35100">
            <a:noAutofit/>
          </a:bodyPr>
          <a:lstStyle>
            <a:lvl1pPr indent="-228600" lvl="0" marL="457200" algn="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🢭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55094" y="-573"/>
            <a:ext cx="4088906" cy="514407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8"/>
          <p:cNvSpPr txBox="1"/>
          <p:nvPr>
            <p:ph type="title"/>
          </p:nvPr>
        </p:nvSpPr>
        <p:spPr>
          <a:xfrm>
            <a:off x="437925" y="2051519"/>
            <a:ext cx="4504800" cy="23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pen Sans Light"/>
              <a:buNone/>
              <a:defRPr sz="3300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06" name="Google Shape;10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866" y="4729796"/>
            <a:ext cx="517548" cy="2596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8"/>
          <p:cNvCxnSpPr/>
          <p:nvPr/>
        </p:nvCxnSpPr>
        <p:spPr>
          <a:xfrm>
            <a:off x="437925" y="1"/>
            <a:ext cx="0" cy="1593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" name="Google Shape;108;p8"/>
          <p:cNvSpPr txBox="1"/>
          <p:nvPr/>
        </p:nvSpPr>
        <p:spPr>
          <a:xfrm>
            <a:off x="8778893" y="4797984"/>
            <a:ext cx="196800" cy="1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54000" spcFirstLastPara="1" rIns="54000" wrap="square" tIns="27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6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9" name="Google Shape;109;p8"/>
          <p:cNvSpPr txBox="1"/>
          <p:nvPr/>
        </p:nvSpPr>
        <p:spPr>
          <a:xfrm>
            <a:off x="8040268" y="4791533"/>
            <a:ext cx="661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www.luxoft.com</a:t>
            </a:r>
            <a:endParaRPr sz="6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descr="Click to add header" id="110" name="Google Shape;110;p8"/>
          <p:cNvSpPr txBox="1"/>
          <p:nvPr>
            <p:ph idx="1" type="body"/>
          </p:nvPr>
        </p:nvSpPr>
        <p:spPr>
          <a:xfrm>
            <a:off x="5055094" y="4797984"/>
            <a:ext cx="29853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100" lIns="67500" spcFirstLastPara="1" rIns="67500" wrap="square" tIns="35100">
            <a:noAutofit/>
          </a:bodyPr>
          <a:lstStyle>
            <a:lvl1pPr indent="-228600" lvl="0" marL="457200" algn="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🢭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ky view looking up at the camera&#10;&#10;Description automatically generated" id="112" name="Google Shape;11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43622" y="0"/>
            <a:ext cx="41003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9"/>
          <p:cNvSpPr txBox="1"/>
          <p:nvPr>
            <p:ph type="title"/>
          </p:nvPr>
        </p:nvSpPr>
        <p:spPr>
          <a:xfrm>
            <a:off x="437925" y="2051519"/>
            <a:ext cx="4504800" cy="23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pen Sans Light"/>
              <a:buNone/>
              <a:defRPr sz="3300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14" name="Google Shape;11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866" y="4729796"/>
            <a:ext cx="517548" cy="2596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9"/>
          <p:cNvCxnSpPr/>
          <p:nvPr/>
        </p:nvCxnSpPr>
        <p:spPr>
          <a:xfrm>
            <a:off x="437925" y="1"/>
            <a:ext cx="0" cy="1593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6" name="Google Shape;116;p9"/>
          <p:cNvSpPr txBox="1"/>
          <p:nvPr/>
        </p:nvSpPr>
        <p:spPr>
          <a:xfrm>
            <a:off x="8778893" y="4797984"/>
            <a:ext cx="196800" cy="1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54000" spcFirstLastPara="1" rIns="54000" wrap="square" tIns="27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6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7" name="Google Shape;117;p9"/>
          <p:cNvSpPr txBox="1"/>
          <p:nvPr/>
        </p:nvSpPr>
        <p:spPr>
          <a:xfrm>
            <a:off x="8040268" y="4791533"/>
            <a:ext cx="661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www.luxoft.com</a:t>
            </a:r>
            <a:endParaRPr sz="6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descr="Click to add header" id="118" name="Google Shape;118;p9"/>
          <p:cNvSpPr txBox="1"/>
          <p:nvPr>
            <p:ph idx="1" type="body"/>
          </p:nvPr>
        </p:nvSpPr>
        <p:spPr>
          <a:xfrm>
            <a:off x="5055094" y="4797984"/>
            <a:ext cx="29853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100" lIns="67500" spcFirstLastPara="1" rIns="67500" wrap="square" tIns="35100">
            <a:noAutofit/>
          </a:bodyPr>
          <a:lstStyle>
            <a:lvl1pPr indent="-228600" lvl="0" marL="457200" algn="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🢭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laser&#10;&#10;Description automatically generated" id="120" name="Google Shape;12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57096" y="-574"/>
            <a:ext cx="4086904" cy="514407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0"/>
          <p:cNvSpPr txBox="1"/>
          <p:nvPr>
            <p:ph type="title"/>
          </p:nvPr>
        </p:nvSpPr>
        <p:spPr>
          <a:xfrm>
            <a:off x="437925" y="2051519"/>
            <a:ext cx="4504800" cy="23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pen Sans Light"/>
              <a:buNone/>
              <a:defRPr sz="3300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22" name="Google Shape;12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866" y="4729796"/>
            <a:ext cx="517548" cy="2596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0"/>
          <p:cNvCxnSpPr/>
          <p:nvPr/>
        </p:nvCxnSpPr>
        <p:spPr>
          <a:xfrm>
            <a:off x="437925" y="1"/>
            <a:ext cx="0" cy="1593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p10"/>
          <p:cNvSpPr txBox="1"/>
          <p:nvPr/>
        </p:nvSpPr>
        <p:spPr>
          <a:xfrm>
            <a:off x="8778893" y="4797984"/>
            <a:ext cx="196800" cy="1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54000" spcFirstLastPara="1" rIns="54000" wrap="square" tIns="27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6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5" name="Google Shape;125;p10"/>
          <p:cNvSpPr txBox="1"/>
          <p:nvPr/>
        </p:nvSpPr>
        <p:spPr>
          <a:xfrm>
            <a:off x="8040268" y="4791533"/>
            <a:ext cx="661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www.luxoft.com</a:t>
            </a:r>
            <a:endParaRPr sz="6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descr="Click to add header" id="126" name="Google Shape;126;p10"/>
          <p:cNvSpPr txBox="1"/>
          <p:nvPr>
            <p:ph idx="1" type="body"/>
          </p:nvPr>
        </p:nvSpPr>
        <p:spPr>
          <a:xfrm>
            <a:off x="5055094" y="4797984"/>
            <a:ext cx="29853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100" lIns="67500" spcFirstLastPara="1" rIns="67500" wrap="square" tIns="35100">
            <a:noAutofit/>
          </a:bodyPr>
          <a:lstStyle>
            <a:lvl1pPr indent="-228600" lvl="0" marL="457200" algn="r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17500" lvl="1" marL="9144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🢭"/>
              <a:defRPr/>
            </a:lvl2pPr>
            <a:lvl3pPr indent="-317500" lvl="2" marL="1371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353535" y="4953298"/>
            <a:ext cx="1683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 Light"/>
              <a:buNone/>
              <a:defRPr b="0" i="0" sz="33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marR="0" rt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marR="0" rt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🢭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79400" lvl="2" marL="1371600" marR="0" rt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79400" lvl="3" marL="1828800" marR="0" rt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Open Sans"/>
              <a:buChar char="-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79400" lvl="4" marL="2286000" marR="0" rt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95"/>
            <a:ext cx="9143997" cy="5140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16672" y="4110770"/>
            <a:ext cx="1560451" cy="78298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1"/>
          <p:cNvSpPr txBox="1"/>
          <p:nvPr>
            <p:ph idx="4294967295" type="title"/>
          </p:nvPr>
        </p:nvSpPr>
        <p:spPr>
          <a:xfrm>
            <a:off x="452852" y="2051518"/>
            <a:ext cx="8324400" cy="17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DATA-DRIVEN DIGITAL MARKETING:</a:t>
            </a:r>
            <a:endParaRPr b="1" sz="2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Practical use cases and MVP</a:t>
            </a:r>
            <a:endParaRPr/>
          </a:p>
        </p:txBody>
      </p:sp>
      <p:grpSp>
        <p:nvGrpSpPr>
          <p:cNvPr id="353" name="Google Shape;353;p31"/>
          <p:cNvGrpSpPr/>
          <p:nvPr/>
        </p:nvGrpSpPr>
        <p:grpSpPr>
          <a:xfrm>
            <a:off x="452852" y="4258863"/>
            <a:ext cx="940606" cy="490846"/>
            <a:chOff x="448" y="3577"/>
            <a:chExt cx="790" cy="412"/>
          </a:xfrm>
        </p:grpSpPr>
        <p:sp>
          <p:nvSpPr>
            <p:cNvPr id="354" name="Google Shape;354;p31"/>
            <p:cNvSpPr/>
            <p:nvPr/>
          </p:nvSpPr>
          <p:spPr>
            <a:xfrm>
              <a:off x="448" y="3586"/>
              <a:ext cx="46" cy="111"/>
            </a:xfrm>
            <a:custGeom>
              <a:rect b="b" l="l" r="r" t="t"/>
              <a:pathLst>
                <a:path extrusionOk="0" h="237" w="99">
                  <a:moveTo>
                    <a:pt x="99" y="233"/>
                  </a:moveTo>
                  <a:lnTo>
                    <a:pt x="99" y="233"/>
                  </a:lnTo>
                  <a:cubicBezTo>
                    <a:pt x="57" y="237"/>
                    <a:pt x="27" y="220"/>
                    <a:pt x="27" y="176"/>
                  </a:cubicBezTo>
                  <a:lnTo>
                    <a:pt x="27" y="84"/>
                  </a:lnTo>
                  <a:lnTo>
                    <a:pt x="0" y="84"/>
                  </a:lnTo>
                  <a:lnTo>
                    <a:pt x="0" y="51"/>
                  </a:lnTo>
                  <a:lnTo>
                    <a:pt x="27" y="51"/>
                  </a:lnTo>
                  <a:lnTo>
                    <a:pt x="27" y="4"/>
                  </a:lnTo>
                  <a:lnTo>
                    <a:pt x="64" y="0"/>
                  </a:lnTo>
                  <a:lnTo>
                    <a:pt x="64" y="51"/>
                  </a:lnTo>
                  <a:lnTo>
                    <a:pt x="98" y="51"/>
                  </a:lnTo>
                  <a:lnTo>
                    <a:pt x="98" y="84"/>
                  </a:lnTo>
                  <a:lnTo>
                    <a:pt x="64" y="84"/>
                  </a:lnTo>
                  <a:lnTo>
                    <a:pt x="64" y="175"/>
                  </a:lnTo>
                  <a:cubicBezTo>
                    <a:pt x="64" y="190"/>
                    <a:pt x="73" y="203"/>
                    <a:pt x="99" y="199"/>
                  </a:cubicBezTo>
                  <a:lnTo>
                    <a:pt x="99" y="23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507" y="3577"/>
              <a:ext cx="75" cy="117"/>
            </a:xfrm>
            <a:custGeom>
              <a:rect b="b" l="l" r="r" t="t"/>
              <a:pathLst>
                <a:path extrusionOk="0" h="251" w="164">
                  <a:moveTo>
                    <a:pt x="39" y="0"/>
                  </a:moveTo>
                  <a:lnTo>
                    <a:pt x="39" y="0"/>
                  </a:lnTo>
                  <a:lnTo>
                    <a:pt x="39" y="83"/>
                  </a:lnTo>
                  <a:cubicBezTo>
                    <a:pt x="53" y="71"/>
                    <a:pt x="71" y="67"/>
                    <a:pt x="83" y="67"/>
                  </a:cubicBezTo>
                  <a:cubicBezTo>
                    <a:pt x="129" y="67"/>
                    <a:pt x="164" y="95"/>
                    <a:pt x="164" y="145"/>
                  </a:cubicBezTo>
                  <a:lnTo>
                    <a:pt x="164" y="251"/>
                  </a:lnTo>
                  <a:lnTo>
                    <a:pt x="125" y="251"/>
                  </a:lnTo>
                  <a:lnTo>
                    <a:pt x="125" y="145"/>
                  </a:lnTo>
                  <a:cubicBezTo>
                    <a:pt x="125" y="117"/>
                    <a:pt x="103" y="102"/>
                    <a:pt x="77" y="101"/>
                  </a:cubicBezTo>
                  <a:cubicBezTo>
                    <a:pt x="65" y="101"/>
                    <a:pt x="51" y="106"/>
                    <a:pt x="39" y="113"/>
                  </a:cubicBezTo>
                  <a:lnTo>
                    <a:pt x="39" y="251"/>
                  </a:lnTo>
                  <a:lnTo>
                    <a:pt x="0" y="251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601" y="3577"/>
              <a:ext cx="18" cy="117"/>
            </a:xfrm>
            <a:custGeom>
              <a:rect b="b" l="l" r="r" t="t"/>
              <a:pathLst>
                <a:path extrusionOk="0" h="251" w="40">
                  <a:moveTo>
                    <a:pt x="40" y="251"/>
                  </a:moveTo>
                  <a:lnTo>
                    <a:pt x="40" y="251"/>
                  </a:lnTo>
                  <a:lnTo>
                    <a:pt x="1" y="251"/>
                  </a:lnTo>
                  <a:lnTo>
                    <a:pt x="1" y="70"/>
                  </a:lnTo>
                  <a:lnTo>
                    <a:pt x="40" y="70"/>
                  </a:lnTo>
                  <a:lnTo>
                    <a:pt x="40" y="251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40" y="42"/>
                  </a:lnTo>
                  <a:lnTo>
                    <a:pt x="0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637" y="3608"/>
              <a:ext cx="76" cy="86"/>
            </a:xfrm>
            <a:custGeom>
              <a:rect b="b" l="l" r="r" t="t"/>
              <a:pathLst>
                <a:path extrusionOk="0" h="184" w="165">
                  <a:moveTo>
                    <a:pt x="32" y="3"/>
                  </a:moveTo>
                  <a:lnTo>
                    <a:pt x="32" y="3"/>
                  </a:lnTo>
                  <a:lnTo>
                    <a:pt x="37" y="25"/>
                  </a:lnTo>
                  <a:cubicBezTo>
                    <a:pt x="49" y="7"/>
                    <a:pt x="71" y="0"/>
                    <a:pt x="83" y="0"/>
                  </a:cubicBezTo>
                  <a:cubicBezTo>
                    <a:pt x="134" y="0"/>
                    <a:pt x="165" y="28"/>
                    <a:pt x="165" y="79"/>
                  </a:cubicBezTo>
                  <a:lnTo>
                    <a:pt x="165" y="184"/>
                  </a:lnTo>
                  <a:lnTo>
                    <a:pt x="126" y="184"/>
                  </a:lnTo>
                  <a:lnTo>
                    <a:pt x="126" y="79"/>
                  </a:lnTo>
                  <a:cubicBezTo>
                    <a:pt x="126" y="33"/>
                    <a:pt x="68" y="19"/>
                    <a:pt x="39" y="54"/>
                  </a:cubicBezTo>
                  <a:lnTo>
                    <a:pt x="39" y="184"/>
                  </a:lnTo>
                  <a:lnTo>
                    <a:pt x="0" y="184"/>
                  </a:lnTo>
                  <a:lnTo>
                    <a:pt x="0" y="3"/>
                  </a:lnTo>
                  <a:lnTo>
                    <a:pt x="32" y="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732" y="3577"/>
              <a:ext cx="76" cy="117"/>
            </a:xfrm>
            <a:custGeom>
              <a:rect b="b" l="l" r="r" t="t"/>
              <a:pathLst>
                <a:path extrusionOk="0" h="251" w="166">
                  <a:moveTo>
                    <a:pt x="38" y="148"/>
                  </a:moveTo>
                  <a:lnTo>
                    <a:pt x="38" y="148"/>
                  </a:lnTo>
                  <a:lnTo>
                    <a:pt x="116" y="70"/>
                  </a:lnTo>
                  <a:lnTo>
                    <a:pt x="163" y="70"/>
                  </a:lnTo>
                  <a:lnTo>
                    <a:pt x="83" y="149"/>
                  </a:lnTo>
                  <a:lnTo>
                    <a:pt x="166" y="251"/>
                  </a:lnTo>
                  <a:lnTo>
                    <a:pt x="121" y="251"/>
                  </a:lnTo>
                  <a:lnTo>
                    <a:pt x="38" y="148"/>
                  </a:lnTo>
                  <a:close/>
                  <a:moveTo>
                    <a:pt x="38" y="251"/>
                  </a:moveTo>
                  <a:lnTo>
                    <a:pt x="38" y="251"/>
                  </a:lnTo>
                  <a:lnTo>
                    <a:pt x="0" y="251"/>
                  </a:lnTo>
                  <a:lnTo>
                    <a:pt x="0" y="0"/>
                  </a:lnTo>
                  <a:lnTo>
                    <a:pt x="38" y="0"/>
                  </a:lnTo>
                  <a:lnTo>
                    <a:pt x="38" y="25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815" y="3675"/>
              <a:ext cx="20" cy="20"/>
            </a:xfrm>
            <a:custGeom>
              <a:rect b="b" l="l" r="r" t="t"/>
              <a:pathLst>
                <a:path extrusionOk="0" h="43" w="43">
                  <a:moveTo>
                    <a:pt x="0" y="0"/>
                  </a:moveTo>
                  <a:lnTo>
                    <a:pt x="0" y="0"/>
                  </a:lnTo>
                  <a:lnTo>
                    <a:pt x="43" y="0"/>
                  </a:lnTo>
                  <a:lnTo>
                    <a:pt x="43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451" y="3754"/>
              <a:ext cx="75" cy="88"/>
            </a:xfrm>
            <a:custGeom>
              <a:rect b="b" l="l" r="r" t="t"/>
              <a:pathLst>
                <a:path extrusionOk="0" h="189" w="163">
                  <a:moveTo>
                    <a:pt x="140" y="54"/>
                  </a:moveTo>
                  <a:lnTo>
                    <a:pt x="140" y="54"/>
                  </a:lnTo>
                  <a:cubicBezTo>
                    <a:pt x="125" y="40"/>
                    <a:pt x="109" y="36"/>
                    <a:pt x="93" y="36"/>
                  </a:cubicBezTo>
                  <a:cubicBezTo>
                    <a:pt x="66" y="36"/>
                    <a:pt x="39" y="56"/>
                    <a:pt x="38" y="96"/>
                  </a:cubicBezTo>
                  <a:cubicBezTo>
                    <a:pt x="38" y="127"/>
                    <a:pt x="58" y="154"/>
                    <a:pt x="94" y="154"/>
                  </a:cubicBezTo>
                  <a:cubicBezTo>
                    <a:pt x="111" y="154"/>
                    <a:pt x="124" y="150"/>
                    <a:pt x="141" y="135"/>
                  </a:cubicBezTo>
                  <a:lnTo>
                    <a:pt x="163" y="159"/>
                  </a:lnTo>
                  <a:cubicBezTo>
                    <a:pt x="144" y="178"/>
                    <a:pt x="119" y="189"/>
                    <a:pt x="94" y="189"/>
                  </a:cubicBezTo>
                  <a:cubicBezTo>
                    <a:pt x="32" y="189"/>
                    <a:pt x="0" y="144"/>
                    <a:pt x="0" y="95"/>
                  </a:cubicBezTo>
                  <a:cubicBezTo>
                    <a:pt x="0" y="45"/>
                    <a:pt x="33" y="1"/>
                    <a:pt x="94" y="0"/>
                  </a:cubicBezTo>
                  <a:cubicBezTo>
                    <a:pt x="119" y="0"/>
                    <a:pt x="141" y="10"/>
                    <a:pt x="162" y="30"/>
                  </a:cubicBezTo>
                  <a:lnTo>
                    <a:pt x="140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538" y="3753"/>
              <a:ext cx="55" cy="87"/>
            </a:xfrm>
            <a:custGeom>
              <a:rect b="b" l="l" r="r" t="t"/>
              <a:pathLst>
                <a:path extrusionOk="0" h="186" w="120">
                  <a:moveTo>
                    <a:pt x="32" y="5"/>
                  </a:moveTo>
                  <a:lnTo>
                    <a:pt x="32" y="5"/>
                  </a:lnTo>
                  <a:lnTo>
                    <a:pt x="36" y="24"/>
                  </a:lnTo>
                  <a:cubicBezTo>
                    <a:pt x="47" y="3"/>
                    <a:pt x="67" y="1"/>
                    <a:pt x="79" y="0"/>
                  </a:cubicBezTo>
                  <a:cubicBezTo>
                    <a:pt x="91" y="0"/>
                    <a:pt x="108" y="4"/>
                    <a:pt x="120" y="12"/>
                  </a:cubicBezTo>
                  <a:lnTo>
                    <a:pt x="104" y="43"/>
                  </a:lnTo>
                  <a:cubicBezTo>
                    <a:pt x="76" y="26"/>
                    <a:pt x="38" y="37"/>
                    <a:pt x="38" y="73"/>
                  </a:cubicBezTo>
                  <a:lnTo>
                    <a:pt x="38" y="186"/>
                  </a:lnTo>
                  <a:lnTo>
                    <a:pt x="0" y="186"/>
                  </a:lnTo>
                  <a:lnTo>
                    <a:pt x="0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593" y="3753"/>
              <a:ext cx="88" cy="89"/>
            </a:xfrm>
            <a:custGeom>
              <a:rect b="b" l="l" r="r" t="t"/>
              <a:pathLst>
                <a:path extrusionOk="0" h="189" w="191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7" y="35"/>
                    <a:pt x="92" y="35"/>
                  </a:cubicBezTo>
                  <a:cubicBezTo>
                    <a:pt x="65" y="35"/>
                    <a:pt x="41" y="51"/>
                    <a:pt x="40" y="82"/>
                  </a:cubicBezTo>
                  <a:lnTo>
                    <a:pt x="144" y="82"/>
                  </a:lnTo>
                  <a:close/>
                  <a:moveTo>
                    <a:pt x="144" y="131"/>
                  </a:moveTo>
                  <a:lnTo>
                    <a:pt x="144" y="131"/>
                  </a:lnTo>
                  <a:lnTo>
                    <a:pt x="172" y="148"/>
                  </a:lnTo>
                  <a:cubicBezTo>
                    <a:pt x="151" y="177"/>
                    <a:pt x="123" y="189"/>
                    <a:pt x="93" y="189"/>
                  </a:cubicBezTo>
                  <a:cubicBezTo>
                    <a:pt x="31" y="189"/>
                    <a:pt x="0" y="142"/>
                    <a:pt x="0" y="95"/>
                  </a:cubicBezTo>
                  <a:cubicBezTo>
                    <a:pt x="0" y="48"/>
                    <a:pt x="32" y="1"/>
                    <a:pt x="92" y="1"/>
                  </a:cubicBezTo>
                  <a:cubicBezTo>
                    <a:pt x="153" y="0"/>
                    <a:pt x="191" y="54"/>
                    <a:pt x="180" y="112"/>
                  </a:cubicBezTo>
                  <a:lnTo>
                    <a:pt x="39" y="112"/>
                  </a:lnTo>
                  <a:cubicBezTo>
                    <a:pt x="43" y="134"/>
                    <a:pt x="62" y="154"/>
                    <a:pt x="93" y="154"/>
                  </a:cubicBezTo>
                  <a:cubicBezTo>
                    <a:pt x="109" y="154"/>
                    <a:pt x="129" y="152"/>
                    <a:pt x="144" y="1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687" y="3744"/>
              <a:ext cx="73" cy="98"/>
            </a:xfrm>
            <a:custGeom>
              <a:rect b="b" l="l" r="r" t="t"/>
              <a:pathLst>
                <a:path extrusionOk="0" h="209" w="158">
                  <a:moveTo>
                    <a:pt x="121" y="158"/>
                  </a:moveTo>
                  <a:lnTo>
                    <a:pt x="121" y="158"/>
                  </a:lnTo>
                  <a:lnTo>
                    <a:pt x="121" y="127"/>
                  </a:lnTo>
                  <a:cubicBezTo>
                    <a:pt x="112" y="119"/>
                    <a:pt x="98" y="115"/>
                    <a:pt x="84" y="115"/>
                  </a:cubicBezTo>
                  <a:cubicBezTo>
                    <a:pt x="60" y="114"/>
                    <a:pt x="37" y="123"/>
                    <a:pt x="37" y="146"/>
                  </a:cubicBezTo>
                  <a:cubicBezTo>
                    <a:pt x="37" y="166"/>
                    <a:pt x="49" y="176"/>
                    <a:pt x="80" y="176"/>
                  </a:cubicBezTo>
                  <a:cubicBezTo>
                    <a:pt x="94" y="176"/>
                    <a:pt x="112" y="168"/>
                    <a:pt x="121" y="158"/>
                  </a:cubicBezTo>
                  <a:close/>
                  <a:moveTo>
                    <a:pt x="128" y="206"/>
                  </a:moveTo>
                  <a:lnTo>
                    <a:pt x="128" y="206"/>
                  </a:lnTo>
                  <a:lnTo>
                    <a:pt x="122" y="185"/>
                  </a:lnTo>
                  <a:cubicBezTo>
                    <a:pt x="109" y="205"/>
                    <a:pt x="91" y="209"/>
                    <a:pt x="70" y="209"/>
                  </a:cubicBezTo>
                  <a:cubicBezTo>
                    <a:pt x="22" y="209"/>
                    <a:pt x="0" y="177"/>
                    <a:pt x="0" y="146"/>
                  </a:cubicBezTo>
                  <a:cubicBezTo>
                    <a:pt x="0" y="112"/>
                    <a:pt x="27" y="82"/>
                    <a:pt x="83" y="85"/>
                  </a:cubicBezTo>
                  <a:cubicBezTo>
                    <a:pt x="95" y="85"/>
                    <a:pt x="113" y="88"/>
                    <a:pt x="121" y="95"/>
                  </a:cubicBezTo>
                  <a:lnTo>
                    <a:pt x="121" y="88"/>
                  </a:lnTo>
                  <a:cubicBezTo>
                    <a:pt x="121" y="59"/>
                    <a:pt x="98" y="51"/>
                    <a:pt x="77" y="52"/>
                  </a:cubicBezTo>
                  <a:cubicBezTo>
                    <a:pt x="57" y="52"/>
                    <a:pt x="42" y="58"/>
                    <a:pt x="27" y="67"/>
                  </a:cubicBezTo>
                  <a:lnTo>
                    <a:pt x="11" y="42"/>
                  </a:lnTo>
                  <a:cubicBezTo>
                    <a:pt x="61" y="0"/>
                    <a:pt x="158" y="10"/>
                    <a:pt x="158" y="88"/>
                  </a:cubicBezTo>
                  <a:lnTo>
                    <a:pt x="158" y="206"/>
                  </a:lnTo>
                  <a:lnTo>
                    <a:pt x="128" y="20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769" y="3731"/>
              <a:ext cx="46" cy="112"/>
            </a:xfrm>
            <a:custGeom>
              <a:rect b="b" l="l" r="r" t="t"/>
              <a:pathLst>
                <a:path extrusionOk="0" h="237" w="100">
                  <a:moveTo>
                    <a:pt x="100" y="233"/>
                  </a:moveTo>
                  <a:lnTo>
                    <a:pt x="100" y="233"/>
                  </a:lnTo>
                  <a:cubicBezTo>
                    <a:pt x="57" y="237"/>
                    <a:pt x="27" y="220"/>
                    <a:pt x="27" y="176"/>
                  </a:cubicBezTo>
                  <a:lnTo>
                    <a:pt x="27" y="84"/>
                  </a:lnTo>
                  <a:lnTo>
                    <a:pt x="0" y="84"/>
                  </a:lnTo>
                  <a:lnTo>
                    <a:pt x="0" y="51"/>
                  </a:lnTo>
                  <a:lnTo>
                    <a:pt x="27" y="51"/>
                  </a:lnTo>
                  <a:lnTo>
                    <a:pt x="27" y="5"/>
                  </a:lnTo>
                  <a:lnTo>
                    <a:pt x="65" y="0"/>
                  </a:lnTo>
                  <a:lnTo>
                    <a:pt x="65" y="51"/>
                  </a:lnTo>
                  <a:lnTo>
                    <a:pt x="99" y="51"/>
                  </a:lnTo>
                  <a:lnTo>
                    <a:pt x="99" y="84"/>
                  </a:lnTo>
                  <a:lnTo>
                    <a:pt x="65" y="84"/>
                  </a:lnTo>
                  <a:lnTo>
                    <a:pt x="65" y="175"/>
                  </a:lnTo>
                  <a:cubicBezTo>
                    <a:pt x="65" y="190"/>
                    <a:pt x="74" y="203"/>
                    <a:pt x="100" y="199"/>
                  </a:cubicBezTo>
                  <a:lnTo>
                    <a:pt x="100" y="23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822" y="3753"/>
              <a:ext cx="88" cy="89"/>
            </a:xfrm>
            <a:custGeom>
              <a:rect b="b" l="l" r="r" t="t"/>
              <a:pathLst>
                <a:path extrusionOk="0" h="189" w="191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8" y="35"/>
                    <a:pt x="92" y="35"/>
                  </a:cubicBezTo>
                  <a:cubicBezTo>
                    <a:pt x="65" y="35"/>
                    <a:pt x="41" y="51"/>
                    <a:pt x="40" y="82"/>
                  </a:cubicBezTo>
                  <a:lnTo>
                    <a:pt x="144" y="82"/>
                  </a:lnTo>
                  <a:close/>
                  <a:moveTo>
                    <a:pt x="144" y="131"/>
                  </a:moveTo>
                  <a:lnTo>
                    <a:pt x="144" y="131"/>
                  </a:lnTo>
                  <a:lnTo>
                    <a:pt x="172" y="148"/>
                  </a:lnTo>
                  <a:cubicBezTo>
                    <a:pt x="151" y="177"/>
                    <a:pt x="123" y="189"/>
                    <a:pt x="93" y="189"/>
                  </a:cubicBezTo>
                  <a:cubicBezTo>
                    <a:pt x="31" y="189"/>
                    <a:pt x="0" y="142"/>
                    <a:pt x="0" y="95"/>
                  </a:cubicBezTo>
                  <a:cubicBezTo>
                    <a:pt x="0" y="48"/>
                    <a:pt x="33" y="1"/>
                    <a:pt x="93" y="1"/>
                  </a:cubicBezTo>
                  <a:cubicBezTo>
                    <a:pt x="154" y="0"/>
                    <a:pt x="191" y="54"/>
                    <a:pt x="180" y="112"/>
                  </a:cubicBezTo>
                  <a:lnTo>
                    <a:pt x="39" y="112"/>
                  </a:lnTo>
                  <a:cubicBezTo>
                    <a:pt x="44" y="134"/>
                    <a:pt x="63" y="154"/>
                    <a:pt x="93" y="154"/>
                  </a:cubicBezTo>
                  <a:cubicBezTo>
                    <a:pt x="109" y="154"/>
                    <a:pt x="129" y="152"/>
                    <a:pt x="144" y="1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920" y="3821"/>
              <a:ext cx="20" cy="20"/>
            </a:xfrm>
            <a:custGeom>
              <a:rect b="b" l="l" r="r" t="t"/>
              <a:pathLst>
                <a:path extrusionOk="0" h="43" w="44">
                  <a:moveTo>
                    <a:pt x="0" y="0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44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452" y="3890"/>
              <a:ext cx="73" cy="98"/>
            </a:xfrm>
            <a:custGeom>
              <a:rect b="b" l="l" r="r" t="t"/>
              <a:pathLst>
                <a:path extrusionOk="0" h="209" w="159">
                  <a:moveTo>
                    <a:pt x="122" y="158"/>
                  </a:moveTo>
                  <a:lnTo>
                    <a:pt x="122" y="158"/>
                  </a:lnTo>
                  <a:lnTo>
                    <a:pt x="122" y="127"/>
                  </a:lnTo>
                  <a:cubicBezTo>
                    <a:pt x="113" y="120"/>
                    <a:pt x="98" y="116"/>
                    <a:pt x="85" y="115"/>
                  </a:cubicBezTo>
                  <a:cubicBezTo>
                    <a:pt x="60" y="115"/>
                    <a:pt x="37" y="123"/>
                    <a:pt x="37" y="146"/>
                  </a:cubicBezTo>
                  <a:cubicBezTo>
                    <a:pt x="37" y="166"/>
                    <a:pt x="50" y="176"/>
                    <a:pt x="80" y="176"/>
                  </a:cubicBezTo>
                  <a:cubicBezTo>
                    <a:pt x="94" y="176"/>
                    <a:pt x="112" y="169"/>
                    <a:pt x="122" y="158"/>
                  </a:cubicBezTo>
                  <a:close/>
                  <a:moveTo>
                    <a:pt x="129" y="207"/>
                  </a:moveTo>
                  <a:lnTo>
                    <a:pt x="129" y="207"/>
                  </a:lnTo>
                  <a:lnTo>
                    <a:pt x="122" y="185"/>
                  </a:lnTo>
                  <a:cubicBezTo>
                    <a:pt x="109" y="205"/>
                    <a:pt x="91" y="209"/>
                    <a:pt x="71" y="209"/>
                  </a:cubicBezTo>
                  <a:cubicBezTo>
                    <a:pt x="22" y="209"/>
                    <a:pt x="0" y="177"/>
                    <a:pt x="0" y="146"/>
                  </a:cubicBezTo>
                  <a:cubicBezTo>
                    <a:pt x="0" y="112"/>
                    <a:pt x="27" y="83"/>
                    <a:pt x="84" y="85"/>
                  </a:cubicBezTo>
                  <a:cubicBezTo>
                    <a:pt x="95" y="85"/>
                    <a:pt x="114" y="88"/>
                    <a:pt x="122" y="96"/>
                  </a:cubicBezTo>
                  <a:lnTo>
                    <a:pt x="122" y="88"/>
                  </a:lnTo>
                  <a:cubicBezTo>
                    <a:pt x="122" y="59"/>
                    <a:pt x="99" y="52"/>
                    <a:pt x="77" y="52"/>
                  </a:cubicBezTo>
                  <a:cubicBezTo>
                    <a:pt x="58" y="52"/>
                    <a:pt x="42" y="58"/>
                    <a:pt x="27" y="67"/>
                  </a:cubicBezTo>
                  <a:lnTo>
                    <a:pt x="11" y="43"/>
                  </a:lnTo>
                  <a:cubicBezTo>
                    <a:pt x="61" y="0"/>
                    <a:pt x="159" y="10"/>
                    <a:pt x="159" y="88"/>
                  </a:cubicBezTo>
                  <a:lnTo>
                    <a:pt x="159" y="207"/>
                  </a:lnTo>
                  <a:lnTo>
                    <a:pt x="129" y="20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538" y="3899"/>
              <a:ext cx="75" cy="89"/>
            </a:xfrm>
            <a:custGeom>
              <a:rect b="b" l="l" r="r" t="t"/>
              <a:pathLst>
                <a:path extrusionOk="0" h="189" w="163">
                  <a:moveTo>
                    <a:pt x="140" y="54"/>
                  </a:moveTo>
                  <a:lnTo>
                    <a:pt x="140" y="54"/>
                  </a:lnTo>
                  <a:cubicBezTo>
                    <a:pt x="125" y="40"/>
                    <a:pt x="109" y="36"/>
                    <a:pt x="94" y="36"/>
                  </a:cubicBezTo>
                  <a:cubicBezTo>
                    <a:pt x="66" y="36"/>
                    <a:pt x="39" y="56"/>
                    <a:pt x="38" y="96"/>
                  </a:cubicBezTo>
                  <a:cubicBezTo>
                    <a:pt x="38" y="127"/>
                    <a:pt x="58" y="154"/>
                    <a:pt x="94" y="154"/>
                  </a:cubicBezTo>
                  <a:cubicBezTo>
                    <a:pt x="111" y="154"/>
                    <a:pt x="124" y="150"/>
                    <a:pt x="141" y="135"/>
                  </a:cubicBezTo>
                  <a:lnTo>
                    <a:pt x="163" y="159"/>
                  </a:lnTo>
                  <a:cubicBezTo>
                    <a:pt x="144" y="178"/>
                    <a:pt x="119" y="189"/>
                    <a:pt x="94" y="189"/>
                  </a:cubicBezTo>
                  <a:cubicBezTo>
                    <a:pt x="32" y="189"/>
                    <a:pt x="0" y="144"/>
                    <a:pt x="0" y="95"/>
                  </a:cubicBezTo>
                  <a:cubicBezTo>
                    <a:pt x="0" y="46"/>
                    <a:pt x="33" y="1"/>
                    <a:pt x="94" y="0"/>
                  </a:cubicBezTo>
                  <a:cubicBezTo>
                    <a:pt x="119" y="0"/>
                    <a:pt x="141" y="10"/>
                    <a:pt x="162" y="30"/>
                  </a:cubicBezTo>
                  <a:lnTo>
                    <a:pt x="140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617" y="3899"/>
              <a:ext cx="75" cy="89"/>
            </a:xfrm>
            <a:custGeom>
              <a:rect b="b" l="l" r="r" t="t"/>
              <a:pathLst>
                <a:path extrusionOk="0" h="189" w="163">
                  <a:moveTo>
                    <a:pt x="140" y="54"/>
                  </a:moveTo>
                  <a:lnTo>
                    <a:pt x="140" y="54"/>
                  </a:lnTo>
                  <a:cubicBezTo>
                    <a:pt x="126" y="40"/>
                    <a:pt x="109" y="36"/>
                    <a:pt x="94" y="36"/>
                  </a:cubicBezTo>
                  <a:cubicBezTo>
                    <a:pt x="66" y="36"/>
                    <a:pt x="39" y="56"/>
                    <a:pt x="39" y="96"/>
                  </a:cubicBezTo>
                  <a:cubicBezTo>
                    <a:pt x="39" y="127"/>
                    <a:pt x="58" y="154"/>
                    <a:pt x="94" y="154"/>
                  </a:cubicBezTo>
                  <a:cubicBezTo>
                    <a:pt x="112" y="154"/>
                    <a:pt x="124" y="150"/>
                    <a:pt x="141" y="135"/>
                  </a:cubicBezTo>
                  <a:lnTo>
                    <a:pt x="163" y="159"/>
                  </a:lnTo>
                  <a:cubicBezTo>
                    <a:pt x="144" y="178"/>
                    <a:pt x="120" y="189"/>
                    <a:pt x="94" y="189"/>
                  </a:cubicBezTo>
                  <a:cubicBezTo>
                    <a:pt x="32" y="189"/>
                    <a:pt x="0" y="144"/>
                    <a:pt x="0" y="95"/>
                  </a:cubicBezTo>
                  <a:cubicBezTo>
                    <a:pt x="0" y="46"/>
                    <a:pt x="34" y="1"/>
                    <a:pt x="94" y="0"/>
                  </a:cubicBezTo>
                  <a:cubicBezTo>
                    <a:pt x="120" y="0"/>
                    <a:pt x="141" y="10"/>
                    <a:pt x="162" y="30"/>
                  </a:cubicBezTo>
                  <a:lnTo>
                    <a:pt x="140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697" y="3899"/>
              <a:ext cx="87" cy="89"/>
            </a:xfrm>
            <a:custGeom>
              <a:rect b="b" l="l" r="r" t="t"/>
              <a:pathLst>
                <a:path extrusionOk="0" h="189" w="191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7" y="35"/>
                    <a:pt x="92" y="35"/>
                  </a:cubicBezTo>
                  <a:cubicBezTo>
                    <a:pt x="65" y="35"/>
                    <a:pt x="41" y="52"/>
                    <a:pt x="40" y="82"/>
                  </a:cubicBezTo>
                  <a:lnTo>
                    <a:pt x="144" y="82"/>
                  </a:lnTo>
                  <a:close/>
                  <a:moveTo>
                    <a:pt x="144" y="131"/>
                  </a:moveTo>
                  <a:lnTo>
                    <a:pt x="144" y="131"/>
                  </a:lnTo>
                  <a:lnTo>
                    <a:pt x="172" y="149"/>
                  </a:lnTo>
                  <a:cubicBezTo>
                    <a:pt x="151" y="177"/>
                    <a:pt x="123" y="189"/>
                    <a:pt x="93" y="189"/>
                  </a:cubicBezTo>
                  <a:cubicBezTo>
                    <a:pt x="31" y="189"/>
                    <a:pt x="0" y="142"/>
                    <a:pt x="0" y="95"/>
                  </a:cubicBezTo>
                  <a:cubicBezTo>
                    <a:pt x="0" y="48"/>
                    <a:pt x="32" y="1"/>
                    <a:pt x="93" y="1"/>
                  </a:cubicBezTo>
                  <a:cubicBezTo>
                    <a:pt x="153" y="0"/>
                    <a:pt x="191" y="54"/>
                    <a:pt x="180" y="112"/>
                  </a:cubicBezTo>
                  <a:lnTo>
                    <a:pt x="39" y="112"/>
                  </a:lnTo>
                  <a:cubicBezTo>
                    <a:pt x="44" y="134"/>
                    <a:pt x="62" y="155"/>
                    <a:pt x="93" y="155"/>
                  </a:cubicBezTo>
                  <a:cubicBezTo>
                    <a:pt x="109" y="155"/>
                    <a:pt x="129" y="152"/>
                    <a:pt x="144" y="1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794" y="3868"/>
              <a:ext cx="30" cy="121"/>
            </a:xfrm>
            <a:custGeom>
              <a:rect b="b" l="l" r="r" t="t"/>
              <a:pathLst>
                <a:path extrusionOk="0" h="258" w="66">
                  <a:moveTo>
                    <a:pt x="66" y="253"/>
                  </a:moveTo>
                  <a:lnTo>
                    <a:pt x="66" y="253"/>
                  </a:lnTo>
                  <a:cubicBezTo>
                    <a:pt x="23" y="258"/>
                    <a:pt x="0" y="239"/>
                    <a:pt x="0" y="197"/>
                  </a:cubicBezTo>
                  <a:lnTo>
                    <a:pt x="0" y="0"/>
                  </a:lnTo>
                  <a:lnTo>
                    <a:pt x="39" y="0"/>
                  </a:lnTo>
                  <a:lnTo>
                    <a:pt x="39" y="197"/>
                  </a:lnTo>
                  <a:cubicBezTo>
                    <a:pt x="39" y="211"/>
                    <a:pt x="44" y="220"/>
                    <a:pt x="66" y="218"/>
                  </a:cubicBezTo>
                  <a:lnTo>
                    <a:pt x="66" y="2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830" y="3899"/>
              <a:ext cx="88" cy="89"/>
            </a:xfrm>
            <a:custGeom>
              <a:rect b="b" l="l" r="r" t="t"/>
              <a:pathLst>
                <a:path extrusionOk="0" h="189" w="191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8" y="35"/>
                    <a:pt x="92" y="35"/>
                  </a:cubicBezTo>
                  <a:cubicBezTo>
                    <a:pt x="65" y="35"/>
                    <a:pt x="41" y="52"/>
                    <a:pt x="40" y="82"/>
                  </a:cubicBezTo>
                  <a:lnTo>
                    <a:pt x="144" y="82"/>
                  </a:lnTo>
                  <a:close/>
                  <a:moveTo>
                    <a:pt x="145" y="131"/>
                  </a:moveTo>
                  <a:lnTo>
                    <a:pt x="145" y="131"/>
                  </a:lnTo>
                  <a:lnTo>
                    <a:pt x="172" y="149"/>
                  </a:lnTo>
                  <a:cubicBezTo>
                    <a:pt x="151" y="177"/>
                    <a:pt x="124" y="189"/>
                    <a:pt x="93" y="189"/>
                  </a:cubicBezTo>
                  <a:cubicBezTo>
                    <a:pt x="32" y="189"/>
                    <a:pt x="0" y="142"/>
                    <a:pt x="1" y="95"/>
                  </a:cubicBezTo>
                  <a:cubicBezTo>
                    <a:pt x="1" y="48"/>
                    <a:pt x="33" y="1"/>
                    <a:pt x="93" y="1"/>
                  </a:cubicBezTo>
                  <a:cubicBezTo>
                    <a:pt x="154" y="0"/>
                    <a:pt x="191" y="54"/>
                    <a:pt x="181" y="112"/>
                  </a:cubicBezTo>
                  <a:lnTo>
                    <a:pt x="40" y="112"/>
                  </a:lnTo>
                  <a:cubicBezTo>
                    <a:pt x="44" y="134"/>
                    <a:pt x="63" y="155"/>
                    <a:pt x="93" y="155"/>
                  </a:cubicBezTo>
                  <a:cubicBezTo>
                    <a:pt x="110" y="155"/>
                    <a:pt x="130" y="152"/>
                    <a:pt x="145" y="1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929" y="3899"/>
              <a:ext cx="55" cy="88"/>
            </a:xfrm>
            <a:custGeom>
              <a:rect b="b" l="l" r="r" t="t"/>
              <a:pathLst>
                <a:path extrusionOk="0" h="187" w="120">
                  <a:moveTo>
                    <a:pt x="32" y="5"/>
                  </a:moveTo>
                  <a:lnTo>
                    <a:pt x="32" y="5"/>
                  </a:lnTo>
                  <a:lnTo>
                    <a:pt x="36" y="24"/>
                  </a:lnTo>
                  <a:cubicBezTo>
                    <a:pt x="47" y="4"/>
                    <a:pt x="67" y="1"/>
                    <a:pt x="79" y="0"/>
                  </a:cubicBezTo>
                  <a:cubicBezTo>
                    <a:pt x="91" y="0"/>
                    <a:pt x="107" y="4"/>
                    <a:pt x="120" y="12"/>
                  </a:cubicBezTo>
                  <a:lnTo>
                    <a:pt x="104" y="44"/>
                  </a:lnTo>
                  <a:cubicBezTo>
                    <a:pt x="76" y="27"/>
                    <a:pt x="38" y="38"/>
                    <a:pt x="38" y="73"/>
                  </a:cubicBezTo>
                  <a:lnTo>
                    <a:pt x="38" y="187"/>
                  </a:lnTo>
                  <a:lnTo>
                    <a:pt x="0" y="187"/>
                  </a:lnTo>
                  <a:lnTo>
                    <a:pt x="0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984" y="3890"/>
              <a:ext cx="73" cy="98"/>
            </a:xfrm>
            <a:custGeom>
              <a:rect b="b" l="l" r="r" t="t"/>
              <a:pathLst>
                <a:path extrusionOk="0" h="209" w="158">
                  <a:moveTo>
                    <a:pt x="121" y="158"/>
                  </a:moveTo>
                  <a:lnTo>
                    <a:pt x="121" y="158"/>
                  </a:lnTo>
                  <a:lnTo>
                    <a:pt x="121" y="127"/>
                  </a:lnTo>
                  <a:cubicBezTo>
                    <a:pt x="112" y="120"/>
                    <a:pt x="98" y="116"/>
                    <a:pt x="84" y="115"/>
                  </a:cubicBezTo>
                  <a:cubicBezTo>
                    <a:pt x="60" y="115"/>
                    <a:pt x="37" y="123"/>
                    <a:pt x="37" y="146"/>
                  </a:cubicBezTo>
                  <a:cubicBezTo>
                    <a:pt x="37" y="166"/>
                    <a:pt x="49" y="176"/>
                    <a:pt x="80" y="176"/>
                  </a:cubicBezTo>
                  <a:cubicBezTo>
                    <a:pt x="94" y="176"/>
                    <a:pt x="112" y="169"/>
                    <a:pt x="121" y="158"/>
                  </a:cubicBezTo>
                  <a:close/>
                  <a:moveTo>
                    <a:pt x="128" y="207"/>
                  </a:moveTo>
                  <a:lnTo>
                    <a:pt x="128" y="207"/>
                  </a:lnTo>
                  <a:lnTo>
                    <a:pt x="122" y="185"/>
                  </a:lnTo>
                  <a:cubicBezTo>
                    <a:pt x="109" y="205"/>
                    <a:pt x="91" y="209"/>
                    <a:pt x="70" y="209"/>
                  </a:cubicBezTo>
                  <a:cubicBezTo>
                    <a:pt x="22" y="209"/>
                    <a:pt x="0" y="177"/>
                    <a:pt x="0" y="146"/>
                  </a:cubicBezTo>
                  <a:cubicBezTo>
                    <a:pt x="0" y="112"/>
                    <a:pt x="27" y="83"/>
                    <a:pt x="84" y="85"/>
                  </a:cubicBezTo>
                  <a:cubicBezTo>
                    <a:pt x="95" y="85"/>
                    <a:pt x="113" y="88"/>
                    <a:pt x="121" y="96"/>
                  </a:cubicBezTo>
                  <a:lnTo>
                    <a:pt x="121" y="88"/>
                  </a:lnTo>
                  <a:cubicBezTo>
                    <a:pt x="121" y="59"/>
                    <a:pt x="98" y="52"/>
                    <a:pt x="77" y="52"/>
                  </a:cubicBezTo>
                  <a:cubicBezTo>
                    <a:pt x="57" y="52"/>
                    <a:pt x="42" y="58"/>
                    <a:pt x="27" y="67"/>
                  </a:cubicBezTo>
                  <a:lnTo>
                    <a:pt x="11" y="43"/>
                  </a:lnTo>
                  <a:cubicBezTo>
                    <a:pt x="61" y="0"/>
                    <a:pt x="158" y="10"/>
                    <a:pt x="158" y="88"/>
                  </a:cubicBezTo>
                  <a:lnTo>
                    <a:pt x="158" y="207"/>
                  </a:lnTo>
                  <a:lnTo>
                    <a:pt x="128" y="20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1066" y="3877"/>
              <a:ext cx="46" cy="112"/>
            </a:xfrm>
            <a:custGeom>
              <a:rect b="b" l="l" r="r" t="t"/>
              <a:pathLst>
                <a:path extrusionOk="0" h="237" w="100">
                  <a:moveTo>
                    <a:pt x="100" y="233"/>
                  </a:moveTo>
                  <a:lnTo>
                    <a:pt x="100" y="233"/>
                  </a:lnTo>
                  <a:cubicBezTo>
                    <a:pt x="57" y="237"/>
                    <a:pt x="27" y="220"/>
                    <a:pt x="27" y="176"/>
                  </a:cubicBezTo>
                  <a:lnTo>
                    <a:pt x="27" y="84"/>
                  </a:lnTo>
                  <a:lnTo>
                    <a:pt x="0" y="84"/>
                  </a:lnTo>
                  <a:lnTo>
                    <a:pt x="0" y="51"/>
                  </a:lnTo>
                  <a:lnTo>
                    <a:pt x="27" y="51"/>
                  </a:lnTo>
                  <a:lnTo>
                    <a:pt x="27" y="5"/>
                  </a:lnTo>
                  <a:lnTo>
                    <a:pt x="65" y="0"/>
                  </a:lnTo>
                  <a:lnTo>
                    <a:pt x="65" y="51"/>
                  </a:lnTo>
                  <a:lnTo>
                    <a:pt x="99" y="51"/>
                  </a:lnTo>
                  <a:lnTo>
                    <a:pt x="99" y="84"/>
                  </a:lnTo>
                  <a:lnTo>
                    <a:pt x="65" y="84"/>
                  </a:lnTo>
                  <a:lnTo>
                    <a:pt x="65" y="175"/>
                  </a:lnTo>
                  <a:cubicBezTo>
                    <a:pt x="65" y="190"/>
                    <a:pt x="74" y="204"/>
                    <a:pt x="100" y="199"/>
                  </a:cubicBezTo>
                  <a:lnTo>
                    <a:pt x="100" y="23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1119" y="3899"/>
              <a:ext cx="88" cy="89"/>
            </a:xfrm>
            <a:custGeom>
              <a:rect b="b" l="l" r="r" t="t"/>
              <a:pathLst>
                <a:path extrusionOk="0" h="189" w="191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8" y="35"/>
                    <a:pt x="92" y="35"/>
                  </a:cubicBezTo>
                  <a:cubicBezTo>
                    <a:pt x="65" y="35"/>
                    <a:pt x="41" y="52"/>
                    <a:pt x="40" y="82"/>
                  </a:cubicBezTo>
                  <a:lnTo>
                    <a:pt x="144" y="82"/>
                  </a:lnTo>
                  <a:close/>
                  <a:moveTo>
                    <a:pt x="144" y="131"/>
                  </a:moveTo>
                  <a:lnTo>
                    <a:pt x="144" y="131"/>
                  </a:lnTo>
                  <a:lnTo>
                    <a:pt x="172" y="149"/>
                  </a:lnTo>
                  <a:cubicBezTo>
                    <a:pt x="151" y="177"/>
                    <a:pt x="123" y="189"/>
                    <a:pt x="93" y="189"/>
                  </a:cubicBezTo>
                  <a:cubicBezTo>
                    <a:pt x="31" y="189"/>
                    <a:pt x="0" y="142"/>
                    <a:pt x="0" y="95"/>
                  </a:cubicBezTo>
                  <a:cubicBezTo>
                    <a:pt x="0" y="48"/>
                    <a:pt x="33" y="1"/>
                    <a:pt x="93" y="1"/>
                  </a:cubicBezTo>
                  <a:cubicBezTo>
                    <a:pt x="154" y="0"/>
                    <a:pt x="191" y="54"/>
                    <a:pt x="180" y="112"/>
                  </a:cubicBezTo>
                  <a:lnTo>
                    <a:pt x="40" y="112"/>
                  </a:lnTo>
                  <a:cubicBezTo>
                    <a:pt x="44" y="134"/>
                    <a:pt x="63" y="155"/>
                    <a:pt x="93" y="155"/>
                  </a:cubicBezTo>
                  <a:cubicBezTo>
                    <a:pt x="109" y="155"/>
                    <a:pt x="129" y="152"/>
                    <a:pt x="144" y="1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1217" y="3967"/>
              <a:ext cx="21" cy="20"/>
            </a:xfrm>
            <a:custGeom>
              <a:rect b="b" l="l" r="r" t="t"/>
              <a:pathLst>
                <a:path extrusionOk="0" h="42" w="44">
                  <a:moveTo>
                    <a:pt x="0" y="0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44" y="42"/>
                  </a:lnTo>
                  <a:lnTo>
                    <a:pt x="0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2"/>
          <p:cNvSpPr txBox="1"/>
          <p:nvPr>
            <p:ph type="title"/>
          </p:nvPr>
        </p:nvSpPr>
        <p:spPr>
          <a:xfrm>
            <a:off x="371103" y="249782"/>
            <a:ext cx="83334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Open Sans"/>
              <a:buNone/>
            </a:pPr>
            <a:r>
              <a:rPr b="1" lang="en">
                <a:solidFill>
                  <a:srgbClr val="233C78"/>
                </a:solidFill>
                <a:latin typeface="Open Sans"/>
                <a:ea typeface="Open Sans"/>
                <a:cs typeface="Open Sans"/>
                <a:sym typeface="Open Sans"/>
              </a:rPr>
              <a:t>Data-Driven Digital Marketing Workflow</a:t>
            </a:r>
            <a:endParaRPr b="1">
              <a:solidFill>
                <a:srgbClr val="233C7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3" name="Google Shape;383;p32"/>
          <p:cNvSpPr/>
          <p:nvPr/>
        </p:nvSpPr>
        <p:spPr>
          <a:xfrm>
            <a:off x="448844" y="886748"/>
            <a:ext cx="1330200" cy="390300"/>
          </a:xfrm>
          <a:prstGeom prst="rect">
            <a:avLst/>
          </a:prstGeom>
          <a:solidFill>
            <a:srgbClr val="A31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Business Goals</a:t>
            </a:r>
            <a:endParaRPr b="1" i="0" sz="12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4" name="Google Shape;384;p32"/>
          <p:cNvSpPr/>
          <p:nvPr/>
        </p:nvSpPr>
        <p:spPr>
          <a:xfrm>
            <a:off x="2533454" y="769531"/>
            <a:ext cx="1265987" cy="303768"/>
          </a:xfrm>
          <a:custGeom>
            <a:rect b="b" l="l" r="r" t="t"/>
            <a:pathLst>
              <a:path extrusionOk="0" h="136525" w="4869180">
                <a:moveTo>
                  <a:pt x="4868961" y="136121"/>
                </a:moveTo>
                <a:lnTo>
                  <a:pt x="0" y="136121"/>
                </a:lnTo>
                <a:lnTo>
                  <a:pt x="0" y="0"/>
                </a:lnTo>
                <a:lnTo>
                  <a:pt x="4868961" y="0"/>
                </a:lnTo>
                <a:lnTo>
                  <a:pt x="4868961" y="136121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anchorCtr="0" anchor="ctr" bIns="54000" lIns="0" spcFirstLastPara="1" rIns="0" wrap="square" tIns="5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Analysis</a:t>
            </a:r>
            <a:endParaRPr sz="1100"/>
          </a:p>
        </p:txBody>
      </p:sp>
      <p:sp>
        <p:nvSpPr>
          <p:cNvPr id="385" name="Google Shape;385;p32"/>
          <p:cNvSpPr/>
          <p:nvPr/>
        </p:nvSpPr>
        <p:spPr>
          <a:xfrm>
            <a:off x="2364153" y="1073309"/>
            <a:ext cx="1606829" cy="354282"/>
          </a:xfrm>
          <a:custGeom>
            <a:rect b="b" l="l" r="r" t="t"/>
            <a:pathLst>
              <a:path extrusionOk="0" h="136525" w="4869180">
                <a:moveTo>
                  <a:pt x="4868961" y="136121"/>
                </a:moveTo>
                <a:lnTo>
                  <a:pt x="0" y="136121"/>
                </a:lnTo>
                <a:lnTo>
                  <a:pt x="0" y="0"/>
                </a:lnTo>
                <a:lnTo>
                  <a:pt x="4868961" y="0"/>
                </a:lnTo>
                <a:lnTo>
                  <a:pt x="4868961" y="136121"/>
                </a:lnTo>
                <a:close/>
              </a:path>
            </a:pathLst>
          </a:custGeom>
          <a:solidFill>
            <a:srgbClr val="356DAD"/>
          </a:solidFill>
          <a:ln>
            <a:noFill/>
          </a:ln>
        </p:spPr>
        <p:txBody>
          <a:bodyPr anchorCtr="0" anchor="ctr" bIns="54000" lIns="0" spcFirstLastPara="1" rIns="0" wrap="square" tIns="54000">
            <a:noAutofit/>
          </a:bodyPr>
          <a:lstStyle/>
          <a:p>
            <a:pPr indent="-127000" lvl="0" marL="12700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Char char="•"/>
            </a:pPr>
            <a:r>
              <a:rPr b="1" i="0" lang="en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CRM</a:t>
            </a:r>
            <a:endParaRPr sz="1100"/>
          </a:p>
          <a:p>
            <a:pPr indent="-127000" lvl="0" marL="12700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Char char="•"/>
            </a:pPr>
            <a:r>
              <a:rPr b="1" i="0" lang="en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B2B Marketing Leads</a:t>
            </a:r>
            <a:endParaRPr sz="1100"/>
          </a:p>
        </p:txBody>
      </p:sp>
      <p:sp>
        <p:nvSpPr>
          <p:cNvPr id="386" name="Google Shape;386;p32"/>
          <p:cNvSpPr/>
          <p:nvPr/>
        </p:nvSpPr>
        <p:spPr>
          <a:xfrm>
            <a:off x="4911473" y="769531"/>
            <a:ext cx="1339025" cy="395581"/>
          </a:xfrm>
          <a:custGeom>
            <a:rect b="b" l="l" r="r" t="t"/>
            <a:pathLst>
              <a:path extrusionOk="0" h="136525" w="4869180">
                <a:moveTo>
                  <a:pt x="4868961" y="136121"/>
                </a:moveTo>
                <a:lnTo>
                  <a:pt x="0" y="136121"/>
                </a:lnTo>
                <a:lnTo>
                  <a:pt x="0" y="0"/>
                </a:lnTo>
                <a:lnTo>
                  <a:pt x="4868961" y="0"/>
                </a:lnTo>
                <a:lnTo>
                  <a:pt x="4868961" y="136121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anchorCtr="0" anchor="ctr" bIns="54000" lIns="0" spcFirstLastPara="1" rIns="0" wrap="square" tIns="5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Most promising Offerings</a:t>
            </a:r>
            <a:endParaRPr b="1" i="0" sz="12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7" name="Google Shape;387;p32"/>
          <p:cNvSpPr/>
          <p:nvPr/>
        </p:nvSpPr>
        <p:spPr>
          <a:xfrm>
            <a:off x="4770589" y="1165362"/>
            <a:ext cx="1606829" cy="262469"/>
          </a:xfrm>
          <a:custGeom>
            <a:rect b="b" l="l" r="r" t="t"/>
            <a:pathLst>
              <a:path extrusionOk="0" h="136525" w="4869180">
                <a:moveTo>
                  <a:pt x="4868961" y="136121"/>
                </a:moveTo>
                <a:lnTo>
                  <a:pt x="0" y="136121"/>
                </a:lnTo>
                <a:lnTo>
                  <a:pt x="0" y="0"/>
                </a:lnTo>
                <a:lnTo>
                  <a:pt x="4868961" y="0"/>
                </a:lnTo>
                <a:lnTo>
                  <a:pt x="4868961" y="136121"/>
                </a:lnTo>
                <a:close/>
              </a:path>
            </a:pathLst>
          </a:custGeom>
          <a:solidFill>
            <a:srgbClr val="356DAD"/>
          </a:solidFill>
          <a:ln>
            <a:noFill/>
          </a:ln>
        </p:spPr>
        <p:txBody>
          <a:bodyPr anchorCtr="0" anchor="ctr" bIns="54000" lIns="0" spcFirstLastPara="1" rIns="0" wrap="square" tIns="54000">
            <a:noAutofit/>
          </a:bodyPr>
          <a:lstStyle/>
          <a:p>
            <a:pPr indent="-127000" lvl="0" marL="12700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Char char="•"/>
            </a:pPr>
            <a:r>
              <a:rPr b="1" i="0" lang="en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B2B Marketing Leads</a:t>
            </a:r>
            <a:endParaRPr sz="1100"/>
          </a:p>
        </p:txBody>
      </p:sp>
      <p:sp>
        <p:nvSpPr>
          <p:cNvPr id="388" name="Google Shape;388;p32"/>
          <p:cNvSpPr/>
          <p:nvPr/>
        </p:nvSpPr>
        <p:spPr>
          <a:xfrm>
            <a:off x="7354034" y="769531"/>
            <a:ext cx="1265987" cy="395581"/>
          </a:xfrm>
          <a:custGeom>
            <a:rect b="b" l="l" r="r" t="t"/>
            <a:pathLst>
              <a:path extrusionOk="0" h="136525" w="4869180">
                <a:moveTo>
                  <a:pt x="4868961" y="136121"/>
                </a:moveTo>
                <a:lnTo>
                  <a:pt x="0" y="136121"/>
                </a:lnTo>
                <a:lnTo>
                  <a:pt x="0" y="0"/>
                </a:lnTo>
                <a:lnTo>
                  <a:pt x="4868961" y="0"/>
                </a:lnTo>
                <a:lnTo>
                  <a:pt x="4868961" y="136121"/>
                </a:lnTo>
                <a:close/>
              </a:path>
            </a:pathLst>
          </a:custGeom>
          <a:solidFill>
            <a:srgbClr val="A31A51"/>
          </a:solidFill>
          <a:ln>
            <a:noFill/>
          </a:ln>
        </p:spPr>
        <p:txBody>
          <a:bodyPr anchorCtr="0" anchor="ctr" bIns="54000" lIns="0" spcFirstLastPara="1" rIns="0" wrap="square" tIns="5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Key Metrics</a:t>
            </a:r>
            <a:endParaRPr b="1" i="0" sz="12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9" name="Google Shape;389;p32"/>
          <p:cNvSpPr/>
          <p:nvPr/>
        </p:nvSpPr>
        <p:spPr>
          <a:xfrm>
            <a:off x="7184733" y="1155883"/>
            <a:ext cx="1606829" cy="262469"/>
          </a:xfrm>
          <a:custGeom>
            <a:rect b="b" l="l" r="r" t="t"/>
            <a:pathLst>
              <a:path extrusionOk="0" h="136525" w="4869180">
                <a:moveTo>
                  <a:pt x="4868961" y="136121"/>
                </a:moveTo>
                <a:lnTo>
                  <a:pt x="0" y="136121"/>
                </a:lnTo>
                <a:lnTo>
                  <a:pt x="0" y="0"/>
                </a:lnTo>
                <a:lnTo>
                  <a:pt x="4868961" y="0"/>
                </a:lnTo>
                <a:lnTo>
                  <a:pt x="4868961" y="136121"/>
                </a:lnTo>
                <a:close/>
              </a:path>
            </a:pathLst>
          </a:custGeom>
          <a:solidFill>
            <a:srgbClr val="356DAD"/>
          </a:solidFill>
          <a:ln>
            <a:noFill/>
          </a:ln>
        </p:spPr>
        <p:txBody>
          <a:bodyPr anchorCtr="0" anchor="ctr" bIns="54000" lIns="0" spcFirstLastPara="1" rIns="0" wrap="square" tIns="54000">
            <a:noAutofit/>
          </a:bodyPr>
          <a:lstStyle/>
          <a:p>
            <a:pPr indent="-127000" lvl="0" marL="12700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Char char="•"/>
            </a:pPr>
            <a:r>
              <a:rPr b="1" i="0" lang="en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B2B Marketing Leads</a:t>
            </a:r>
            <a:endParaRPr sz="1100"/>
          </a:p>
        </p:txBody>
      </p:sp>
      <p:pic>
        <p:nvPicPr>
          <p:cNvPr id="390" name="Google Shape;39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5093" y="875684"/>
            <a:ext cx="395248" cy="395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4061" y="871081"/>
            <a:ext cx="395248" cy="395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4909" y="871081"/>
            <a:ext cx="395248" cy="395248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2"/>
          <p:cNvSpPr/>
          <p:nvPr/>
        </p:nvSpPr>
        <p:spPr>
          <a:xfrm>
            <a:off x="3673533" y="2757125"/>
            <a:ext cx="1728559" cy="338582"/>
          </a:xfrm>
          <a:custGeom>
            <a:rect b="b" l="l" r="r" t="t"/>
            <a:pathLst>
              <a:path extrusionOk="0" h="136525" w="4869180">
                <a:moveTo>
                  <a:pt x="4868961" y="136121"/>
                </a:moveTo>
                <a:lnTo>
                  <a:pt x="0" y="136121"/>
                </a:lnTo>
                <a:lnTo>
                  <a:pt x="0" y="0"/>
                </a:lnTo>
                <a:lnTo>
                  <a:pt x="4868961" y="0"/>
                </a:lnTo>
                <a:lnTo>
                  <a:pt x="4868961" y="136121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anchorCtr="0" anchor="ctr" bIns="54000" lIns="0" spcFirstLastPara="1" rIns="0" wrap="square" tIns="5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Media Plan (Forecast)</a:t>
            </a:r>
            <a:endParaRPr b="1" i="0" sz="12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4" name="Google Shape;394;p32"/>
          <p:cNvSpPr/>
          <p:nvPr/>
        </p:nvSpPr>
        <p:spPr>
          <a:xfrm>
            <a:off x="5841338" y="2757125"/>
            <a:ext cx="1631175" cy="342336"/>
          </a:xfrm>
          <a:custGeom>
            <a:rect b="b" l="l" r="r" t="t"/>
            <a:pathLst>
              <a:path extrusionOk="0" h="136525" w="4869180">
                <a:moveTo>
                  <a:pt x="4868961" y="136121"/>
                </a:moveTo>
                <a:lnTo>
                  <a:pt x="0" y="136121"/>
                </a:lnTo>
                <a:lnTo>
                  <a:pt x="0" y="0"/>
                </a:lnTo>
                <a:lnTo>
                  <a:pt x="4868961" y="0"/>
                </a:lnTo>
                <a:lnTo>
                  <a:pt x="4868961" y="136121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anchorCtr="0" anchor="ctr" bIns="54000" lIns="0" spcFirstLastPara="1" rIns="0" wrap="square" tIns="5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Start Campaigns 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with A/B tests</a:t>
            </a:r>
            <a:endParaRPr b="1" i="0" sz="12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5" name="Google Shape;395;p32"/>
          <p:cNvSpPr/>
          <p:nvPr/>
        </p:nvSpPr>
        <p:spPr>
          <a:xfrm rot="10800000">
            <a:off x="6563635" y="3131895"/>
            <a:ext cx="179100" cy="105900"/>
          </a:xfrm>
          <a:prstGeom prst="triangle">
            <a:avLst>
              <a:gd fmla="val 50000" name="adj"/>
            </a:avLst>
          </a:prstGeom>
          <a:solidFill>
            <a:srgbClr val="003B77"/>
          </a:solidFill>
          <a:ln cap="flat" cmpd="sng" w="9525">
            <a:solidFill>
              <a:srgbClr val="1F3C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96" name="Google Shape;396;p32"/>
          <p:cNvCxnSpPr/>
          <p:nvPr/>
        </p:nvCxnSpPr>
        <p:spPr>
          <a:xfrm>
            <a:off x="5452417" y="2937801"/>
            <a:ext cx="277200" cy="0"/>
          </a:xfrm>
          <a:prstGeom prst="straightConnector1">
            <a:avLst/>
          </a:prstGeom>
          <a:noFill/>
          <a:ln cap="flat" cmpd="sng" w="9525">
            <a:solidFill>
              <a:srgbClr val="1F3C77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97" name="Google Shape;397;p32"/>
          <p:cNvSpPr/>
          <p:nvPr/>
        </p:nvSpPr>
        <p:spPr>
          <a:xfrm>
            <a:off x="5841338" y="3256846"/>
            <a:ext cx="1623600" cy="310800"/>
          </a:xfrm>
          <a:prstGeom prst="rect">
            <a:avLst/>
          </a:prstGeom>
          <a:solidFill>
            <a:srgbClr val="A31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Results</a:t>
            </a:r>
            <a:endParaRPr b="1" i="0" sz="12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8" name="Google Shape;398;p32"/>
          <p:cNvSpPr/>
          <p:nvPr/>
        </p:nvSpPr>
        <p:spPr>
          <a:xfrm>
            <a:off x="5972575" y="3567652"/>
            <a:ext cx="1363370" cy="354282"/>
          </a:xfrm>
          <a:custGeom>
            <a:rect b="b" l="l" r="r" t="t"/>
            <a:pathLst>
              <a:path extrusionOk="0" h="136525" w="4869180">
                <a:moveTo>
                  <a:pt x="4868961" y="136121"/>
                </a:moveTo>
                <a:lnTo>
                  <a:pt x="0" y="136121"/>
                </a:lnTo>
                <a:lnTo>
                  <a:pt x="0" y="0"/>
                </a:lnTo>
                <a:lnTo>
                  <a:pt x="4868961" y="0"/>
                </a:lnTo>
                <a:lnTo>
                  <a:pt x="4868961" y="136121"/>
                </a:lnTo>
                <a:close/>
              </a:path>
            </a:pathLst>
          </a:custGeom>
          <a:solidFill>
            <a:srgbClr val="356DAD"/>
          </a:solidFill>
          <a:ln>
            <a:noFill/>
          </a:ln>
        </p:spPr>
        <p:txBody>
          <a:bodyPr anchorCtr="0" anchor="ctr" bIns="54000" lIns="0" spcFirstLastPara="1" rIns="0" wrap="square" tIns="54000">
            <a:noAutofit/>
          </a:bodyPr>
          <a:lstStyle/>
          <a:p>
            <a:pPr indent="-127000" lvl="0" marL="12700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Char char="•"/>
            </a:pPr>
            <a:r>
              <a:rPr b="1" i="0" lang="en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CRM</a:t>
            </a:r>
            <a:endParaRPr sz="1100"/>
          </a:p>
          <a:p>
            <a:pPr indent="-127000" lvl="0" marL="12700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Char char="•"/>
            </a:pPr>
            <a:r>
              <a:rPr b="1" i="0" lang="en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Website Data</a:t>
            </a:r>
            <a:endParaRPr sz="1100"/>
          </a:p>
          <a:p>
            <a:pPr indent="-127000" lvl="0" marL="12700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Char char="•"/>
            </a:pPr>
            <a:r>
              <a:rPr b="1" i="0" lang="en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B2B Marketing Leads</a:t>
            </a:r>
            <a:endParaRPr sz="1100"/>
          </a:p>
        </p:txBody>
      </p:sp>
      <p:cxnSp>
        <p:nvCxnSpPr>
          <p:cNvPr id="399" name="Google Shape;399;p32"/>
          <p:cNvCxnSpPr/>
          <p:nvPr/>
        </p:nvCxnSpPr>
        <p:spPr>
          <a:xfrm rot="10800000">
            <a:off x="4384833" y="3961519"/>
            <a:ext cx="3255900" cy="0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0" name="Google Shape;400;p32"/>
          <p:cNvCxnSpPr/>
          <p:nvPr/>
        </p:nvCxnSpPr>
        <p:spPr>
          <a:xfrm>
            <a:off x="7640733" y="3961519"/>
            <a:ext cx="0" cy="98100"/>
          </a:xfrm>
          <a:prstGeom prst="straightConnector1">
            <a:avLst/>
          </a:prstGeom>
          <a:noFill/>
          <a:ln cap="flat" cmpd="sng" w="9525">
            <a:solidFill>
              <a:srgbClr val="1F3C7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1" name="Google Shape;401;p32"/>
          <p:cNvSpPr/>
          <p:nvPr/>
        </p:nvSpPr>
        <p:spPr>
          <a:xfrm>
            <a:off x="6715165" y="4037354"/>
            <a:ext cx="1485100" cy="220147"/>
          </a:xfrm>
          <a:custGeom>
            <a:rect b="b" l="l" r="r" t="t"/>
            <a:pathLst>
              <a:path extrusionOk="0" h="136525" w="4869180">
                <a:moveTo>
                  <a:pt x="4868961" y="136121"/>
                </a:moveTo>
                <a:lnTo>
                  <a:pt x="0" y="136121"/>
                </a:lnTo>
                <a:lnTo>
                  <a:pt x="0" y="0"/>
                </a:lnTo>
                <a:lnTo>
                  <a:pt x="4868961" y="0"/>
                </a:lnTo>
                <a:lnTo>
                  <a:pt x="4868961" y="136121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anchorCtr="0" anchor="ctr" bIns="54000" lIns="0" spcFirstLastPara="1" rIns="0" wrap="square" tIns="5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Optimization</a:t>
            </a:r>
            <a:endParaRPr sz="1100"/>
          </a:p>
        </p:txBody>
      </p:sp>
      <p:cxnSp>
        <p:nvCxnSpPr>
          <p:cNvPr id="402" name="Google Shape;402;p32"/>
          <p:cNvCxnSpPr/>
          <p:nvPr/>
        </p:nvCxnSpPr>
        <p:spPr>
          <a:xfrm>
            <a:off x="8205772" y="4093587"/>
            <a:ext cx="156000" cy="0"/>
          </a:xfrm>
          <a:prstGeom prst="straightConnector1">
            <a:avLst/>
          </a:prstGeom>
          <a:noFill/>
          <a:ln cap="flat" cmpd="sng" w="9525">
            <a:solidFill>
              <a:srgbClr val="1F3C77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3" name="Google Shape;403;p32"/>
          <p:cNvCxnSpPr/>
          <p:nvPr/>
        </p:nvCxnSpPr>
        <p:spPr>
          <a:xfrm rot="10800000">
            <a:off x="8361977" y="2869588"/>
            <a:ext cx="0" cy="1224000"/>
          </a:xfrm>
          <a:prstGeom prst="straightConnector1">
            <a:avLst/>
          </a:prstGeom>
          <a:noFill/>
          <a:ln cap="flat" cmpd="sng" w="9525">
            <a:solidFill>
              <a:srgbClr val="1F3C77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4" name="Google Shape;404;p32"/>
          <p:cNvCxnSpPr/>
          <p:nvPr/>
        </p:nvCxnSpPr>
        <p:spPr>
          <a:xfrm rot="10800000">
            <a:off x="7519877" y="2861783"/>
            <a:ext cx="842100" cy="7800"/>
          </a:xfrm>
          <a:prstGeom prst="straightConnector1">
            <a:avLst/>
          </a:prstGeom>
          <a:noFill/>
          <a:ln cap="flat" cmpd="sng" w="9525">
            <a:solidFill>
              <a:srgbClr val="1F3C77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5" name="Google Shape;405;p32"/>
          <p:cNvCxnSpPr/>
          <p:nvPr/>
        </p:nvCxnSpPr>
        <p:spPr>
          <a:xfrm>
            <a:off x="4384753" y="3959722"/>
            <a:ext cx="0" cy="98100"/>
          </a:xfrm>
          <a:prstGeom prst="straightConnector1">
            <a:avLst/>
          </a:prstGeom>
          <a:noFill/>
          <a:ln cap="flat" cmpd="sng" w="9525">
            <a:solidFill>
              <a:srgbClr val="1F3C7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6" name="Google Shape;406;p32"/>
          <p:cNvSpPr/>
          <p:nvPr/>
        </p:nvSpPr>
        <p:spPr>
          <a:xfrm>
            <a:off x="3482827" y="4057775"/>
            <a:ext cx="1631175" cy="222877"/>
          </a:xfrm>
          <a:custGeom>
            <a:rect b="b" l="l" r="r" t="t"/>
            <a:pathLst>
              <a:path extrusionOk="0" h="136525" w="4869180">
                <a:moveTo>
                  <a:pt x="4868961" y="136121"/>
                </a:moveTo>
                <a:lnTo>
                  <a:pt x="0" y="136121"/>
                </a:lnTo>
                <a:lnTo>
                  <a:pt x="0" y="0"/>
                </a:lnTo>
                <a:lnTo>
                  <a:pt x="4868961" y="0"/>
                </a:lnTo>
                <a:lnTo>
                  <a:pt x="4868961" y="136121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anchorCtr="0" anchor="ctr" bIns="54000" lIns="0" spcFirstLastPara="1" rIns="0" wrap="square" tIns="5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Collection</a:t>
            </a:r>
            <a:endParaRPr b="1" i="0" sz="11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07" name="Google Shape;407;p32"/>
          <p:cNvCxnSpPr/>
          <p:nvPr/>
        </p:nvCxnSpPr>
        <p:spPr>
          <a:xfrm rot="10800000">
            <a:off x="3215617" y="4345629"/>
            <a:ext cx="2236800" cy="0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8" name="Google Shape;408;p32"/>
          <p:cNvCxnSpPr/>
          <p:nvPr/>
        </p:nvCxnSpPr>
        <p:spPr>
          <a:xfrm>
            <a:off x="3215755" y="4347743"/>
            <a:ext cx="0" cy="70200"/>
          </a:xfrm>
          <a:prstGeom prst="straightConnector1">
            <a:avLst/>
          </a:prstGeom>
          <a:noFill/>
          <a:ln cap="flat" cmpd="sng" w="9525">
            <a:solidFill>
              <a:srgbClr val="1F3C77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9" name="Google Shape;409;p32"/>
          <p:cNvCxnSpPr/>
          <p:nvPr/>
        </p:nvCxnSpPr>
        <p:spPr>
          <a:xfrm>
            <a:off x="5452417" y="4345629"/>
            <a:ext cx="0" cy="70200"/>
          </a:xfrm>
          <a:prstGeom prst="straightConnector1">
            <a:avLst/>
          </a:prstGeom>
          <a:noFill/>
          <a:ln cap="flat" cmpd="sng" w="9525">
            <a:solidFill>
              <a:srgbClr val="1F3C7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0" name="Google Shape;410;p32"/>
          <p:cNvSpPr/>
          <p:nvPr/>
        </p:nvSpPr>
        <p:spPr>
          <a:xfrm>
            <a:off x="1530557" y="4415324"/>
            <a:ext cx="2592838" cy="176117"/>
          </a:xfrm>
          <a:custGeom>
            <a:rect b="b" l="l" r="r" t="t"/>
            <a:pathLst>
              <a:path extrusionOk="0" h="136525" w="4869180">
                <a:moveTo>
                  <a:pt x="4868961" y="136121"/>
                </a:moveTo>
                <a:lnTo>
                  <a:pt x="0" y="136121"/>
                </a:lnTo>
                <a:lnTo>
                  <a:pt x="0" y="0"/>
                </a:lnTo>
                <a:lnTo>
                  <a:pt x="4868961" y="0"/>
                </a:lnTo>
                <a:lnTo>
                  <a:pt x="4868961" y="136121"/>
                </a:lnTo>
                <a:close/>
              </a:path>
            </a:pathLst>
          </a:custGeom>
          <a:solidFill>
            <a:srgbClr val="356DAD"/>
          </a:solidFill>
          <a:ln>
            <a:noFill/>
          </a:ln>
        </p:spPr>
        <p:txBody>
          <a:bodyPr anchorCtr="0" anchor="ctr" bIns="54000" lIns="0" spcFirstLastPara="1" rIns="0" wrap="square" tIns="5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Modeling, Better Forecasting, Smart Bidding</a:t>
            </a:r>
            <a:endParaRPr b="1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32"/>
          <p:cNvSpPr/>
          <p:nvPr/>
        </p:nvSpPr>
        <p:spPr>
          <a:xfrm>
            <a:off x="4562399" y="4412827"/>
            <a:ext cx="1996364" cy="178506"/>
          </a:xfrm>
          <a:custGeom>
            <a:rect b="b" l="l" r="r" t="t"/>
            <a:pathLst>
              <a:path extrusionOk="0" h="136525" w="4869180">
                <a:moveTo>
                  <a:pt x="4868961" y="136121"/>
                </a:moveTo>
                <a:lnTo>
                  <a:pt x="0" y="136121"/>
                </a:lnTo>
                <a:lnTo>
                  <a:pt x="0" y="0"/>
                </a:lnTo>
                <a:lnTo>
                  <a:pt x="4868961" y="0"/>
                </a:lnTo>
                <a:lnTo>
                  <a:pt x="4868961" y="136121"/>
                </a:lnTo>
                <a:close/>
              </a:path>
            </a:pathLst>
          </a:custGeom>
          <a:solidFill>
            <a:srgbClr val="356DAD"/>
          </a:solidFill>
          <a:ln>
            <a:noFill/>
          </a:ln>
        </p:spPr>
        <p:txBody>
          <a:bodyPr anchorCtr="0" anchor="ctr" bIns="54000" lIns="0" spcFirstLastPara="1" rIns="0" wrap="square" tIns="5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Base of Best Practices</a:t>
            </a:r>
            <a:endParaRPr b="1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12" name="Google Shape;412;p32"/>
          <p:cNvCxnSpPr/>
          <p:nvPr/>
        </p:nvCxnSpPr>
        <p:spPr>
          <a:xfrm>
            <a:off x="4384753" y="4280563"/>
            <a:ext cx="0" cy="65100"/>
          </a:xfrm>
          <a:prstGeom prst="straightConnector1">
            <a:avLst/>
          </a:prstGeom>
          <a:noFill/>
          <a:ln cap="flat" cmpd="sng" w="9525">
            <a:solidFill>
              <a:srgbClr val="356DAD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3" name="Google Shape;413;p32"/>
          <p:cNvCxnSpPr/>
          <p:nvPr/>
        </p:nvCxnSpPr>
        <p:spPr>
          <a:xfrm flipH="1">
            <a:off x="6664116" y="3882495"/>
            <a:ext cx="2700" cy="77100"/>
          </a:xfrm>
          <a:prstGeom prst="straightConnector1">
            <a:avLst/>
          </a:prstGeom>
          <a:noFill/>
          <a:ln cap="flat" cmpd="sng" w="9525">
            <a:solidFill>
              <a:srgbClr val="1F3C7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4" name="Google Shape;414;p32"/>
          <p:cNvSpPr/>
          <p:nvPr/>
        </p:nvSpPr>
        <p:spPr>
          <a:xfrm>
            <a:off x="890963" y="2901398"/>
            <a:ext cx="2239200" cy="2238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54000" lIns="0" spcFirstLastPara="1" rIns="0" wrap="square" tIns="5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Channels and Audience</a:t>
            </a:r>
            <a:endParaRPr b="1" i="0" sz="12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5" name="Google Shape;415;p32"/>
          <p:cNvSpPr/>
          <p:nvPr/>
        </p:nvSpPr>
        <p:spPr>
          <a:xfrm>
            <a:off x="1284175" y="2655303"/>
            <a:ext cx="1472927" cy="246086"/>
          </a:xfrm>
          <a:custGeom>
            <a:rect b="b" l="l" r="r" t="t"/>
            <a:pathLst>
              <a:path extrusionOk="0" h="136525" w="4869180">
                <a:moveTo>
                  <a:pt x="4868961" y="136121"/>
                </a:moveTo>
                <a:lnTo>
                  <a:pt x="0" y="136121"/>
                </a:lnTo>
                <a:lnTo>
                  <a:pt x="0" y="0"/>
                </a:lnTo>
                <a:lnTo>
                  <a:pt x="4868961" y="0"/>
                </a:lnTo>
                <a:lnTo>
                  <a:pt x="4868961" y="136121"/>
                </a:lnTo>
                <a:close/>
              </a:path>
            </a:pathLst>
          </a:custGeom>
          <a:solidFill>
            <a:srgbClr val="7AA6D7"/>
          </a:solidFill>
          <a:ln>
            <a:noFill/>
          </a:ln>
        </p:spPr>
        <p:txBody>
          <a:bodyPr anchorCtr="0" anchor="ctr" bIns="54000" lIns="0" spcFirstLastPara="1" rIns="0" wrap="square" tIns="5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Google, Bing, Paid Social,  SEO</a:t>
            </a:r>
            <a:endParaRPr b="1" i="0" sz="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6" name="Google Shape;416;p32"/>
          <p:cNvSpPr/>
          <p:nvPr/>
        </p:nvSpPr>
        <p:spPr>
          <a:xfrm>
            <a:off x="1332838" y="3125299"/>
            <a:ext cx="1363370" cy="246086"/>
          </a:xfrm>
          <a:custGeom>
            <a:rect b="b" l="l" r="r" t="t"/>
            <a:pathLst>
              <a:path extrusionOk="0" h="136525" w="4869180">
                <a:moveTo>
                  <a:pt x="4868961" y="136121"/>
                </a:moveTo>
                <a:lnTo>
                  <a:pt x="0" y="136121"/>
                </a:lnTo>
                <a:lnTo>
                  <a:pt x="0" y="0"/>
                </a:lnTo>
                <a:lnTo>
                  <a:pt x="4868961" y="0"/>
                </a:lnTo>
                <a:lnTo>
                  <a:pt x="4868961" y="136121"/>
                </a:lnTo>
                <a:close/>
              </a:path>
            </a:pathLst>
          </a:custGeom>
          <a:solidFill>
            <a:srgbClr val="356DAD"/>
          </a:solidFill>
          <a:ln>
            <a:noFill/>
          </a:ln>
        </p:spPr>
        <p:txBody>
          <a:bodyPr anchorCtr="0" anchor="ctr" bIns="54000" lIns="0" spcFirstLastPara="1" rIns="0" wrap="square" tIns="54000">
            <a:noAutofit/>
          </a:bodyPr>
          <a:lstStyle/>
          <a:p>
            <a:pPr indent="-127000" lvl="0" marL="12700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Char char="•"/>
            </a:pPr>
            <a:r>
              <a:rPr b="1" i="0" lang="en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Website Data</a:t>
            </a:r>
            <a:endParaRPr b="1" i="0" sz="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27000" lvl="0" marL="12700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Char char="•"/>
            </a:pPr>
            <a:r>
              <a:rPr b="1" i="0" lang="en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B2B Marketing Leads</a:t>
            </a:r>
            <a:endParaRPr sz="1100"/>
          </a:p>
        </p:txBody>
      </p:sp>
      <p:sp>
        <p:nvSpPr>
          <p:cNvPr id="417" name="Google Shape;417;p32"/>
          <p:cNvSpPr/>
          <p:nvPr/>
        </p:nvSpPr>
        <p:spPr>
          <a:xfrm rot="5400000">
            <a:off x="1837435" y="3086812"/>
            <a:ext cx="301500" cy="1019100"/>
          </a:xfrm>
          <a:prstGeom prst="homePlate">
            <a:avLst>
              <a:gd fmla="val 18513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2"/>
          <p:cNvSpPr txBox="1"/>
          <p:nvPr/>
        </p:nvSpPr>
        <p:spPr>
          <a:xfrm>
            <a:off x="1478364" y="3445611"/>
            <a:ext cx="10191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16200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Funnel</a:t>
            </a:r>
            <a:endParaRPr sz="1100"/>
          </a:p>
        </p:txBody>
      </p:sp>
      <p:cxnSp>
        <p:nvCxnSpPr>
          <p:cNvPr id="419" name="Google Shape;419;p32"/>
          <p:cNvCxnSpPr/>
          <p:nvPr/>
        </p:nvCxnSpPr>
        <p:spPr>
          <a:xfrm>
            <a:off x="1988055" y="3741478"/>
            <a:ext cx="0" cy="95400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0" name="Google Shape;420;p32"/>
          <p:cNvCxnSpPr>
            <a:endCxn id="417" idx="1"/>
          </p:cNvCxnSpPr>
          <p:nvPr/>
        </p:nvCxnSpPr>
        <p:spPr>
          <a:xfrm>
            <a:off x="1988185" y="3371512"/>
            <a:ext cx="0" cy="7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1" name="Google Shape;421;p32"/>
          <p:cNvSpPr txBox="1"/>
          <p:nvPr/>
        </p:nvSpPr>
        <p:spPr>
          <a:xfrm>
            <a:off x="607663" y="1296538"/>
            <a:ext cx="1012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Business, B2B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2" name="Google Shape;422;p32"/>
          <p:cNvSpPr txBox="1"/>
          <p:nvPr/>
        </p:nvSpPr>
        <p:spPr>
          <a:xfrm>
            <a:off x="2394260" y="1436221"/>
            <a:ext cx="1543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Digital Marketing Lead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3" name="Google Shape;423;p32"/>
          <p:cNvSpPr txBox="1"/>
          <p:nvPr/>
        </p:nvSpPr>
        <p:spPr>
          <a:xfrm>
            <a:off x="4497207" y="1442370"/>
            <a:ext cx="2241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Business + Digital Marketing Lead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4" name="Google Shape;424;p32"/>
          <p:cNvSpPr txBox="1"/>
          <p:nvPr/>
        </p:nvSpPr>
        <p:spPr>
          <a:xfrm>
            <a:off x="6866186" y="1442370"/>
            <a:ext cx="2241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Business + Digital Marketing Lead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5" name="Google Shape;425;p32"/>
          <p:cNvSpPr txBox="1"/>
          <p:nvPr/>
        </p:nvSpPr>
        <p:spPr>
          <a:xfrm>
            <a:off x="3095573" y="2203756"/>
            <a:ext cx="3025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Digital Marketing Lead with CDC Resources</a:t>
            </a:r>
            <a:endParaRPr b="1"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26" name="Google Shape;426;p32"/>
          <p:cNvCxnSpPr/>
          <p:nvPr/>
        </p:nvCxnSpPr>
        <p:spPr>
          <a:xfrm>
            <a:off x="1988055" y="3836906"/>
            <a:ext cx="1359900" cy="0"/>
          </a:xfrm>
          <a:prstGeom prst="straightConnector1">
            <a:avLst/>
          </a:prstGeom>
          <a:noFill/>
          <a:ln cap="flat" cmpd="sng" w="9525">
            <a:solidFill>
              <a:srgbClr val="1F3C77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7" name="Google Shape;427;p32"/>
          <p:cNvCxnSpPr/>
          <p:nvPr/>
        </p:nvCxnSpPr>
        <p:spPr>
          <a:xfrm rot="10800000">
            <a:off x="3348038" y="2937770"/>
            <a:ext cx="0" cy="903900"/>
          </a:xfrm>
          <a:prstGeom prst="straightConnector1">
            <a:avLst/>
          </a:prstGeom>
          <a:noFill/>
          <a:ln cap="flat" cmpd="sng" w="9525">
            <a:solidFill>
              <a:srgbClr val="1F3C77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8" name="Google Shape;428;p32"/>
          <p:cNvCxnSpPr/>
          <p:nvPr/>
        </p:nvCxnSpPr>
        <p:spPr>
          <a:xfrm>
            <a:off x="3348038" y="2937801"/>
            <a:ext cx="252600" cy="0"/>
          </a:xfrm>
          <a:prstGeom prst="straightConnector1">
            <a:avLst/>
          </a:prstGeom>
          <a:noFill/>
          <a:ln cap="flat" cmpd="sng" w="9525">
            <a:solidFill>
              <a:srgbClr val="1F3C77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3"/>
          <p:cNvSpPr txBox="1"/>
          <p:nvPr>
            <p:ph type="title"/>
          </p:nvPr>
        </p:nvSpPr>
        <p:spPr>
          <a:xfrm>
            <a:off x="369103" y="235157"/>
            <a:ext cx="83334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Open Sans"/>
              <a:buNone/>
            </a:pPr>
            <a:r>
              <a:rPr b="1" lang="en">
                <a:solidFill>
                  <a:srgbClr val="233C78"/>
                </a:solidFill>
                <a:latin typeface="Open Sans"/>
                <a:ea typeface="Open Sans"/>
                <a:cs typeface="Open Sans"/>
                <a:sym typeface="Open Sans"/>
              </a:rPr>
              <a:t>Minimum Viable Services Portfolio</a:t>
            </a:r>
            <a:endParaRPr b="1">
              <a:solidFill>
                <a:srgbClr val="233C7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34" name="Google Shape;434;p33"/>
          <p:cNvGraphicFramePr/>
          <p:nvPr/>
        </p:nvGraphicFramePr>
        <p:xfrm>
          <a:off x="389939" y="6638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{ECC117E2-2E5E-45A1-8363-663BAD36193B}</a:tableStyleId>
              </a:tblPr>
              <a:tblGrid>
                <a:gridCol w="1102475"/>
                <a:gridCol w="1000225"/>
                <a:gridCol w="1468050"/>
                <a:gridCol w="1009650"/>
                <a:gridCol w="2011050"/>
                <a:gridCol w="1700275"/>
              </a:tblGrid>
              <a:tr h="263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Open Sans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</a:rPr>
                        <a:t>Use Cases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3C7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Open Sans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</a:rPr>
                        <a:t>Services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3C7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Open Sans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3C7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Open Sans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</a:rPr>
                        <a:t>Outcome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3C7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Open Sans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</a:rPr>
                        <a:t>KPI’s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3C7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Open Sans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</a:rPr>
                        <a:t>Timeline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3C78"/>
                    </a:solidFill>
                  </a:tcPr>
                </a:tc>
              </a:tr>
              <a:tr h="1085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Open Sans"/>
                        <a:buNone/>
                      </a:pPr>
                      <a:r>
                        <a:rPr b="1" lang="en" sz="1100" u="none" cap="none" strike="noStrike"/>
                        <a:t>Promote Offline-Online event</a:t>
                      </a:r>
                      <a:endParaRPr b="1" sz="11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Open Sans"/>
                        <a:buNone/>
                      </a:pPr>
                      <a:r>
                        <a:rPr lang="en" sz="900" u="none" cap="none" strike="noStrike"/>
                        <a:t>Display/Paid Social Media + Remarketing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Open Sans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Open Sans"/>
                        <a:buNone/>
                      </a:pPr>
                      <a:r>
                        <a:rPr lang="en" sz="900" u="none" cap="none" strike="noStrike"/>
                        <a:t>(in special cases - SEO, Paid Search)</a:t>
                      </a:r>
                      <a:endParaRPr sz="9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Open Sans"/>
                        <a:buNone/>
                      </a:pPr>
                      <a:r>
                        <a:rPr lang="en" sz="900" u="none" cap="none" strike="noStrike">
                          <a:solidFill>
                            <a:schemeClr val="dk1"/>
                          </a:solidFill>
                        </a:rPr>
                        <a:t> Google Display Network (Google Ads), Facebook, Linkedin, Landing Page, Nurturing</a:t>
                      </a:r>
                      <a:endParaRPr sz="900" u="none" cap="none" strike="noStrike"/>
                    </a:p>
                  </a:txBody>
                  <a:tcPr marT="68575" marB="68575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20650" lvl="0" marL="2413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" sz="900" u="none" cap="none" strike="noStrike">
                          <a:solidFill>
                            <a:schemeClr val="dk1"/>
                          </a:solidFill>
                        </a:rPr>
                        <a:t>Hand-raisers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120650" lvl="0" marL="2413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" sz="900" u="none" cap="none" strike="noStrike">
                          <a:solidFill>
                            <a:schemeClr val="dk1"/>
                          </a:solidFill>
                        </a:rPr>
                        <a:t>Leads</a:t>
                      </a:r>
                      <a:endParaRPr sz="900" u="none" cap="none" strike="noStrike"/>
                    </a:p>
                  </a:txBody>
                  <a:tcPr marT="68575" marB="68575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20650" lvl="0" marL="2413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" sz="900" u="none" cap="none" strike="noStrike"/>
                        <a:t>Number of Qualified Leads </a:t>
                      </a:r>
                      <a:endParaRPr sz="900" u="none" cap="none" strike="noStrike"/>
                    </a:p>
                    <a:p>
                      <a:pPr indent="-120650" lvl="0" marL="2413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" sz="900" u="none" cap="none" strike="noStrike"/>
                        <a:t>Cost per Lead</a:t>
                      </a:r>
                      <a:endParaRPr sz="900" u="none" cap="none" strike="noStrike"/>
                    </a:p>
                    <a:p>
                      <a:pPr indent="-120650" lvl="0" marL="2413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" sz="900" u="none" cap="none" strike="noStrike">
                          <a:solidFill>
                            <a:schemeClr val="dk1"/>
                          </a:solidFill>
                        </a:rPr>
                        <a:t>Number of Customers 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120650" lvl="0" marL="2413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" sz="900" u="none" cap="none" strike="noStrike">
                          <a:solidFill>
                            <a:schemeClr val="dk1"/>
                          </a:solidFill>
                        </a:rPr>
                        <a:t>Customer Acquisition Cost</a:t>
                      </a:r>
                      <a:endParaRPr sz="900" u="none" cap="none" strike="noStrike"/>
                    </a:p>
                  </a:txBody>
                  <a:tcPr marT="68575" marB="68575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20650" lvl="0" marL="2413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" sz="900" u="none" cap="none" strike="noStrike">
                          <a:solidFill>
                            <a:schemeClr val="dk1"/>
                          </a:solidFill>
                        </a:rPr>
                        <a:t>2 weeks to plan the campaign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120650" lvl="0" marL="2413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" sz="900" u="none" cap="none" strike="noStrike">
                          <a:solidFill>
                            <a:schemeClr val="dk1"/>
                          </a:solidFill>
                        </a:rPr>
                        <a:t>First results after few days from the start</a:t>
                      </a:r>
                      <a:endParaRPr sz="900" u="none" cap="none" strike="noStrike"/>
                    </a:p>
                    <a:p>
                      <a:pPr indent="-635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68575" marB="68575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3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dk1"/>
                          </a:solidFill>
                        </a:rPr>
                        <a:t>Conduct ABM</a:t>
                      </a:r>
                      <a:endParaRPr b="1" sz="11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Open Sans"/>
                        <a:buNone/>
                      </a:pPr>
                      <a:r>
                        <a:rPr lang="en" sz="900" u="none" cap="none" strike="noStrike"/>
                        <a:t>Paid Social (</a:t>
                      </a:r>
                      <a:r>
                        <a:rPr lang="en" sz="900" u="none" cap="none" strike="noStrike">
                          <a:solidFill>
                            <a:schemeClr val="dk1"/>
                          </a:solidFill>
                        </a:rPr>
                        <a:t>targeting key accounts)</a:t>
                      </a:r>
                      <a:endParaRPr sz="9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54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Open Sans"/>
                        <a:buNone/>
                      </a:pPr>
                      <a:r>
                        <a:rPr lang="en" sz="900" u="none" cap="none" strike="noStrike"/>
                        <a:t> Linkedin, more rare -                   Facebook</a:t>
                      </a:r>
                      <a:endParaRPr sz="1100"/>
                    </a:p>
                    <a:p>
                      <a:pPr indent="0" lvl="0" marL="254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Open Sans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68575" marB="68575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20650" lvl="0" marL="2413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" sz="900" u="none" cap="none" strike="noStrike">
                          <a:solidFill>
                            <a:schemeClr val="dk1"/>
                          </a:solidFill>
                        </a:rPr>
                        <a:t>Qualified Leads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120650" lvl="0" marL="2413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" sz="900" u="none" cap="none" strike="noStrike">
                          <a:solidFill>
                            <a:schemeClr val="dk1"/>
                          </a:solidFill>
                        </a:rPr>
                        <a:t>Customers</a:t>
                      </a:r>
                      <a:endParaRPr sz="900" u="none" cap="none" strike="noStrike"/>
                    </a:p>
                    <a:p>
                      <a:pPr indent="-635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68575" marB="68575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20650" lvl="0" marL="2413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" sz="900" u="none" cap="none" strike="noStrike">
                          <a:solidFill>
                            <a:schemeClr val="dk1"/>
                          </a:solidFill>
                        </a:rPr>
                        <a:t>Number of Leads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120650" lvl="0" marL="2413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" sz="900" u="none" cap="none" strike="noStrike">
                          <a:solidFill>
                            <a:schemeClr val="dk1"/>
                          </a:solidFill>
                        </a:rPr>
                        <a:t>Cost per Lead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635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68575" marB="68575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20650" lvl="0" marL="2413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" sz="900" u="none" cap="none" strike="noStrike">
                          <a:solidFill>
                            <a:schemeClr val="dk1"/>
                          </a:solidFill>
                        </a:rPr>
                        <a:t>1 week to start first campaign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120650" lvl="0" marL="2413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" sz="900" u="none" cap="none" strike="noStrike">
                          <a:solidFill>
                            <a:schemeClr val="dk1"/>
                          </a:solidFill>
                        </a:rPr>
                        <a:t>First results after 1 quarter from the start (long sale cycle) 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77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Open Sans"/>
                        <a:buNone/>
                      </a:pPr>
                      <a:r>
                        <a:rPr b="1" lang="en" sz="1100" u="none" cap="none" strike="noStrike"/>
                        <a:t>Generate New Leads</a:t>
                      </a:r>
                      <a:endParaRPr b="1" sz="11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Open Sans"/>
                        <a:buNone/>
                      </a:pPr>
                      <a:r>
                        <a:rPr lang="en" sz="900" u="none" cap="none" strike="noStrike"/>
                        <a:t>Search + Remarketing by Display and Paid Social</a:t>
                      </a:r>
                      <a:endParaRPr sz="9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Open Sans"/>
                        <a:buNone/>
                      </a:pPr>
                      <a:r>
                        <a:rPr lang="en" sz="900" u="none" cap="none" strike="noStrike">
                          <a:solidFill>
                            <a:schemeClr val="dk1"/>
                          </a:solidFill>
                        </a:rPr>
                        <a:t>Google and Bing, </a:t>
                      </a:r>
                      <a:r>
                        <a:rPr lang="en" sz="900" u="none" cap="none" strike="noStrike"/>
                        <a:t>remarketing by Google Display Network, Facebook, Linkedin</a:t>
                      </a:r>
                      <a:endParaRPr sz="1100"/>
                    </a:p>
                    <a:p>
                      <a:pPr indent="0" lvl="0" marL="635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Open Sans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68575" marB="68575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20650" lvl="0" marL="2413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" sz="900" u="none" cap="none" strike="noStrike">
                          <a:solidFill>
                            <a:schemeClr val="dk1"/>
                          </a:solidFill>
                        </a:rPr>
                        <a:t>Qualified Leads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120650" lvl="0" marL="2413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" sz="900" u="none" cap="none" strike="noStrike">
                          <a:solidFill>
                            <a:schemeClr val="dk1"/>
                          </a:solidFill>
                        </a:rPr>
                        <a:t>Customers</a:t>
                      </a:r>
                      <a:endParaRPr sz="900" u="none" cap="none" strike="noStrike"/>
                    </a:p>
                    <a:p>
                      <a:pPr indent="-635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68575" marB="68575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20650" lvl="0" marL="2413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" sz="900" u="none" cap="none" strike="noStrike">
                          <a:solidFill>
                            <a:schemeClr val="dk1"/>
                          </a:solidFill>
                        </a:rPr>
                        <a:t>Number of Leads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120650" lvl="0" marL="2413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" sz="900" u="none" cap="none" strike="noStrike">
                          <a:solidFill>
                            <a:schemeClr val="dk1"/>
                          </a:solidFill>
                        </a:rPr>
                        <a:t>Cost per Lead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635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68575" marB="68575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20650" lvl="0" marL="2413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" sz="900" u="none" cap="none" strike="noStrike">
                          <a:solidFill>
                            <a:schemeClr val="dk1"/>
                          </a:solidFill>
                        </a:rPr>
                        <a:t>1 week to start first campaign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120650" lvl="0" marL="2413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" sz="900" u="none" cap="none" strike="noStrike">
                          <a:solidFill>
                            <a:schemeClr val="dk1"/>
                          </a:solidFill>
                        </a:rPr>
                        <a:t>First results after 3-4 quarters from the start (long sale cycle) 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8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Open Sans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dk1"/>
                          </a:solidFill>
                        </a:rPr>
                        <a:t>Perform Nurturing and Remarketing</a:t>
                      </a:r>
                      <a:endParaRPr b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Open Sans"/>
                        <a:buNone/>
                      </a:pPr>
                      <a:r>
                        <a:rPr lang="en" sz="900" u="none" cap="none" strike="noStrike"/>
                        <a:t>E-mail Marketing,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Open Sans"/>
                        <a:buNone/>
                      </a:pPr>
                      <a:r>
                        <a:rPr lang="en" sz="900" u="none" cap="none" strike="noStrike"/>
                        <a:t>Remarketing</a:t>
                      </a:r>
                      <a:endParaRPr sz="9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Open Sans"/>
                        <a:buNone/>
                      </a:pPr>
                      <a:r>
                        <a:rPr lang="en" sz="900" u="none" cap="none" strike="noStrike"/>
                        <a:t>Marketo, Google Display Network, Facebook, Linkedin</a:t>
                      </a:r>
                      <a:endParaRPr sz="1100"/>
                    </a:p>
                    <a:p>
                      <a:pPr indent="0" lvl="0" marL="635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Open Sans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68575" marB="68575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2065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" sz="900" u="none" cap="none" strike="noStrike">
                          <a:solidFill>
                            <a:schemeClr val="dk1"/>
                          </a:solidFill>
                        </a:rPr>
                        <a:t>Conversion of Marketing Qualified Leads into Sales Qualified Leads</a:t>
                      </a:r>
                      <a:endParaRPr sz="900" u="none" cap="none" strike="noStrike"/>
                    </a:p>
                  </a:txBody>
                  <a:tcPr marT="68575" marB="68575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20650" lvl="0" marL="2413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" sz="900" u="none" cap="none" strike="noStrike">
                          <a:solidFill>
                            <a:schemeClr val="dk1"/>
                          </a:solidFill>
                        </a:rPr>
                        <a:t>Conversion Rate</a:t>
                      </a:r>
                      <a:endParaRPr sz="1100"/>
                    </a:p>
                    <a:p>
                      <a:pPr indent="-120650" lvl="0" marL="241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" sz="900" u="none" cap="none" strike="noStrike"/>
                        <a:t>Cost per Converted Lead</a:t>
                      </a:r>
                      <a:endParaRPr sz="900" u="none" cap="none" strike="noStrike"/>
                    </a:p>
                    <a:p>
                      <a:pPr indent="0" lvl="0" marL="1143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20650" lvl="0" marL="2413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en" sz="900" u="none" cap="none" strike="noStrike">
                          <a:solidFill>
                            <a:schemeClr val="dk1"/>
                          </a:solidFill>
                        </a:rPr>
                        <a:t>First results after 2 quarters 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4"/>
          <p:cNvSpPr txBox="1"/>
          <p:nvPr/>
        </p:nvSpPr>
        <p:spPr>
          <a:xfrm>
            <a:off x="1823850" y="0"/>
            <a:ext cx="51921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3B77"/>
                </a:solidFill>
              </a:rPr>
              <a:t>Team Composition</a:t>
            </a:r>
            <a:endParaRPr sz="2400">
              <a:solidFill>
                <a:srgbClr val="003B77"/>
              </a:solidFill>
            </a:endParaRPr>
          </a:p>
        </p:txBody>
      </p:sp>
      <p:sp>
        <p:nvSpPr>
          <p:cNvPr id="440" name="Google Shape;440;p34"/>
          <p:cNvSpPr/>
          <p:nvPr/>
        </p:nvSpPr>
        <p:spPr>
          <a:xfrm>
            <a:off x="4902588" y="2177513"/>
            <a:ext cx="1694400" cy="685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PPC Team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(All paid channels)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1" name="Google Shape;441;p34"/>
          <p:cNvSpPr txBox="1"/>
          <p:nvPr/>
        </p:nvSpPr>
        <p:spPr>
          <a:xfrm>
            <a:off x="4902600" y="2862713"/>
            <a:ext cx="1694400" cy="796200"/>
          </a:xfrm>
          <a:prstGeom prst="rect">
            <a:avLst/>
          </a:prstGeom>
          <a:noFill/>
          <a:ln cap="flat" cmpd="sng" w="9525">
            <a:solidFill>
              <a:srgbClr val="4C5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Senior PPC Specialist</a:t>
            </a:r>
            <a:endParaRPr/>
          </a:p>
        </p:txBody>
      </p:sp>
      <p:sp>
        <p:nvSpPr>
          <p:cNvPr id="442" name="Google Shape;442;p34"/>
          <p:cNvSpPr/>
          <p:nvPr/>
        </p:nvSpPr>
        <p:spPr>
          <a:xfrm>
            <a:off x="4902600" y="3658925"/>
            <a:ext cx="1564500" cy="626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EB57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Tools: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Google Ads (Search, Display, Youtube), FB, Linkedin</a:t>
            </a:r>
            <a:endParaRPr sz="1000"/>
          </a:p>
        </p:txBody>
      </p:sp>
      <p:sp>
        <p:nvSpPr>
          <p:cNvPr id="443" name="Google Shape;443;p34"/>
          <p:cNvSpPr/>
          <p:nvPr/>
        </p:nvSpPr>
        <p:spPr>
          <a:xfrm>
            <a:off x="4902600" y="4285625"/>
            <a:ext cx="1564500" cy="60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EB57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Tools: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Google BigQuery, GA, Tableau</a:t>
            </a:r>
            <a:endParaRPr sz="1000"/>
          </a:p>
        </p:txBody>
      </p:sp>
      <p:sp>
        <p:nvSpPr>
          <p:cNvPr id="444" name="Google Shape;444;p34"/>
          <p:cNvSpPr/>
          <p:nvPr/>
        </p:nvSpPr>
        <p:spPr>
          <a:xfrm>
            <a:off x="6747750" y="2951175"/>
            <a:ext cx="268200" cy="635100"/>
          </a:xfrm>
          <a:prstGeom prst="leftBrace">
            <a:avLst>
              <a:gd fmla="val 8333" name="adj1"/>
              <a:gd fmla="val 52699" name="adj2"/>
            </a:avLst>
          </a:prstGeom>
          <a:noFill/>
          <a:ln cap="flat" cmpd="sng" w="19050">
            <a:solidFill>
              <a:srgbClr val="4C5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4"/>
          <p:cNvSpPr txBox="1"/>
          <p:nvPr/>
        </p:nvSpPr>
        <p:spPr>
          <a:xfrm>
            <a:off x="6837175" y="2764650"/>
            <a:ext cx="2252400" cy="11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Set up digital activities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Competitor analysis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Solve data analysis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Set up tracking website visitors activities</a:t>
            </a:r>
            <a:endParaRPr sz="1200"/>
          </a:p>
        </p:txBody>
      </p:sp>
      <p:sp>
        <p:nvSpPr>
          <p:cNvPr id="446" name="Google Shape;446;p34"/>
          <p:cNvSpPr/>
          <p:nvPr/>
        </p:nvSpPr>
        <p:spPr>
          <a:xfrm>
            <a:off x="2893800" y="2177513"/>
            <a:ext cx="1609200" cy="685200"/>
          </a:xfrm>
          <a:prstGeom prst="rect">
            <a:avLst/>
          </a:prstGeom>
          <a:solidFill>
            <a:srgbClr val="233C7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SEO/SoMe Team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7" name="Google Shape;447;p34"/>
          <p:cNvSpPr/>
          <p:nvPr/>
        </p:nvSpPr>
        <p:spPr>
          <a:xfrm>
            <a:off x="2893800" y="2862725"/>
            <a:ext cx="1609200" cy="626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EB57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Tools: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Social Medias, YouTube, Ahrefs, SimilarWeb, SEMrush</a:t>
            </a:r>
            <a:endParaRPr sz="1000"/>
          </a:p>
        </p:txBody>
      </p:sp>
      <p:sp>
        <p:nvSpPr>
          <p:cNvPr id="448" name="Google Shape;448;p34"/>
          <p:cNvSpPr/>
          <p:nvPr/>
        </p:nvSpPr>
        <p:spPr>
          <a:xfrm>
            <a:off x="929700" y="2177513"/>
            <a:ext cx="1564500" cy="685200"/>
          </a:xfrm>
          <a:prstGeom prst="rect">
            <a:avLst/>
          </a:prstGeom>
          <a:solidFill>
            <a:srgbClr val="233C7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Email Team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9" name="Google Shape;449;p34"/>
          <p:cNvSpPr/>
          <p:nvPr/>
        </p:nvSpPr>
        <p:spPr>
          <a:xfrm>
            <a:off x="929700" y="2862725"/>
            <a:ext cx="1564500" cy="44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EB57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Tools: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Marketo</a:t>
            </a:r>
            <a:endParaRPr sz="1000"/>
          </a:p>
        </p:txBody>
      </p:sp>
      <p:sp>
        <p:nvSpPr>
          <p:cNvPr id="450" name="Google Shape;450;p34"/>
          <p:cNvSpPr/>
          <p:nvPr/>
        </p:nvSpPr>
        <p:spPr>
          <a:xfrm>
            <a:off x="4902600" y="1797413"/>
            <a:ext cx="1694400" cy="380100"/>
          </a:xfrm>
          <a:prstGeom prst="round1Rect">
            <a:avLst>
              <a:gd fmla="val 16667" name="adj"/>
            </a:avLst>
          </a:prstGeom>
          <a:solidFill>
            <a:srgbClr val="EB571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Hiring</a:t>
            </a:r>
            <a:endParaRPr/>
          </a:p>
        </p:txBody>
      </p:sp>
      <p:sp>
        <p:nvSpPr>
          <p:cNvPr id="451" name="Google Shape;451;p34"/>
          <p:cNvSpPr/>
          <p:nvPr/>
        </p:nvSpPr>
        <p:spPr>
          <a:xfrm>
            <a:off x="3544075" y="969200"/>
            <a:ext cx="1609200" cy="685200"/>
          </a:xfrm>
          <a:prstGeom prst="rect">
            <a:avLst/>
          </a:prstGeom>
          <a:solidFill>
            <a:srgbClr val="233C7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Digital Marketing Lead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2" name="Google Shape;452;p34"/>
          <p:cNvSpPr/>
          <p:nvPr/>
        </p:nvSpPr>
        <p:spPr>
          <a:xfrm>
            <a:off x="3544075" y="589100"/>
            <a:ext cx="1609200" cy="380100"/>
          </a:xfrm>
          <a:prstGeom prst="round1Rect">
            <a:avLst>
              <a:gd fmla="val 16667" name="adj"/>
            </a:avLst>
          </a:prstGeom>
          <a:solidFill>
            <a:srgbClr val="EB571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Hiring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5"/>
          <p:cNvSpPr/>
          <p:nvPr/>
        </p:nvSpPr>
        <p:spPr>
          <a:xfrm>
            <a:off x="253000" y="2247475"/>
            <a:ext cx="2493900" cy="83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Acquisition</a:t>
            </a:r>
            <a:endParaRPr/>
          </a:p>
        </p:txBody>
      </p:sp>
      <p:sp>
        <p:nvSpPr>
          <p:cNvPr id="458" name="Google Shape;458;p35"/>
          <p:cNvSpPr txBox="1"/>
          <p:nvPr/>
        </p:nvSpPr>
        <p:spPr>
          <a:xfrm>
            <a:off x="2238700" y="0"/>
            <a:ext cx="51921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3B77"/>
                </a:solidFill>
              </a:rPr>
              <a:t>Appendix. </a:t>
            </a:r>
            <a:r>
              <a:rPr lang="en" sz="2400">
                <a:solidFill>
                  <a:srgbClr val="003B77"/>
                </a:solidFill>
              </a:rPr>
              <a:t>Digital Marketing Funnels</a:t>
            </a:r>
            <a:endParaRPr sz="2400">
              <a:solidFill>
                <a:srgbClr val="003B77"/>
              </a:solidFill>
            </a:endParaRPr>
          </a:p>
        </p:txBody>
      </p:sp>
      <p:sp>
        <p:nvSpPr>
          <p:cNvPr id="459" name="Google Shape;459;p35"/>
          <p:cNvSpPr/>
          <p:nvPr/>
        </p:nvSpPr>
        <p:spPr>
          <a:xfrm>
            <a:off x="3531700" y="849725"/>
            <a:ext cx="1985700" cy="696900"/>
          </a:xfrm>
          <a:prstGeom prst="rect">
            <a:avLst/>
          </a:prstGeom>
          <a:solidFill>
            <a:srgbClr val="233C78"/>
          </a:solidFill>
          <a:ln cap="flat" cmpd="sng" w="9525">
            <a:solidFill>
              <a:srgbClr val="233C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EVENTS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0" name="Google Shape;460;p35"/>
          <p:cNvSpPr/>
          <p:nvPr/>
        </p:nvSpPr>
        <p:spPr>
          <a:xfrm>
            <a:off x="6556663" y="849713"/>
            <a:ext cx="1985700" cy="696900"/>
          </a:xfrm>
          <a:prstGeom prst="rect">
            <a:avLst/>
          </a:prstGeom>
          <a:solidFill>
            <a:srgbClr val="233C78"/>
          </a:solidFill>
          <a:ln cap="flat" cmpd="sng" w="9525">
            <a:solidFill>
              <a:srgbClr val="233C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ACTIVITIES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1" name="Google Shape;461;p35"/>
          <p:cNvSpPr/>
          <p:nvPr/>
        </p:nvSpPr>
        <p:spPr>
          <a:xfrm>
            <a:off x="546300" y="849725"/>
            <a:ext cx="1985700" cy="696900"/>
          </a:xfrm>
          <a:prstGeom prst="rect">
            <a:avLst/>
          </a:prstGeom>
          <a:solidFill>
            <a:srgbClr val="233C78"/>
          </a:solidFill>
          <a:ln cap="flat" cmpd="sng" w="9525">
            <a:solidFill>
              <a:srgbClr val="233C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OFFERINGS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2" name="Google Shape;462;p35"/>
          <p:cNvSpPr/>
          <p:nvPr/>
        </p:nvSpPr>
        <p:spPr>
          <a:xfrm>
            <a:off x="3721150" y="1546625"/>
            <a:ext cx="1606800" cy="61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Offline, Webinars</a:t>
            </a:r>
            <a:endParaRPr/>
          </a:p>
        </p:txBody>
      </p:sp>
      <p:sp>
        <p:nvSpPr>
          <p:cNvPr id="463" name="Google Shape;463;p35"/>
          <p:cNvSpPr/>
          <p:nvPr/>
        </p:nvSpPr>
        <p:spPr>
          <a:xfrm>
            <a:off x="735750" y="1546625"/>
            <a:ext cx="1606800" cy="61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Travel and Hospitality</a:t>
            </a:r>
            <a:endParaRPr/>
          </a:p>
        </p:txBody>
      </p:sp>
      <p:sp>
        <p:nvSpPr>
          <p:cNvPr id="464" name="Google Shape;464;p35"/>
          <p:cNvSpPr/>
          <p:nvPr/>
        </p:nvSpPr>
        <p:spPr>
          <a:xfrm>
            <a:off x="6746125" y="1546625"/>
            <a:ext cx="1606800" cy="61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Account-Based Marketing</a:t>
            </a:r>
            <a:endParaRPr/>
          </a:p>
        </p:txBody>
      </p:sp>
      <p:sp>
        <p:nvSpPr>
          <p:cNvPr id="465" name="Google Shape;465;p35"/>
          <p:cNvSpPr/>
          <p:nvPr/>
        </p:nvSpPr>
        <p:spPr>
          <a:xfrm>
            <a:off x="356300" y="2663275"/>
            <a:ext cx="2278200" cy="29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Paid Search / Organic (SEO, posts)</a:t>
            </a:r>
            <a:endParaRPr sz="1000"/>
          </a:p>
        </p:txBody>
      </p:sp>
      <p:sp>
        <p:nvSpPr>
          <p:cNvPr id="466" name="Google Shape;466;p35"/>
          <p:cNvSpPr/>
          <p:nvPr/>
        </p:nvSpPr>
        <p:spPr>
          <a:xfrm>
            <a:off x="397075" y="3079075"/>
            <a:ext cx="2237400" cy="934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r>
              <a:rPr lang="en"/>
              <a:t>Remarketing</a:t>
            </a:r>
            <a:endParaRPr/>
          </a:p>
        </p:txBody>
      </p:sp>
      <p:sp>
        <p:nvSpPr>
          <p:cNvPr id="467" name="Google Shape;467;p35"/>
          <p:cNvSpPr/>
          <p:nvPr/>
        </p:nvSpPr>
        <p:spPr>
          <a:xfrm>
            <a:off x="484950" y="3461600"/>
            <a:ext cx="1985700" cy="383400"/>
          </a:xfrm>
          <a:prstGeom prst="rect">
            <a:avLst/>
          </a:prstGeom>
          <a:solidFill>
            <a:srgbClr val="EB571C"/>
          </a:solidFill>
          <a:ln cap="flat" cmpd="sng" w="9525">
            <a:solidFill>
              <a:schemeClr val="dk2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Paid Social / Display</a:t>
            </a:r>
            <a:endParaRPr sz="1000"/>
          </a:p>
        </p:txBody>
      </p:sp>
      <p:sp>
        <p:nvSpPr>
          <p:cNvPr id="468" name="Google Shape;468;p35"/>
          <p:cNvSpPr/>
          <p:nvPr/>
        </p:nvSpPr>
        <p:spPr>
          <a:xfrm>
            <a:off x="3316350" y="2256750"/>
            <a:ext cx="2493900" cy="83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Acquisition</a:t>
            </a:r>
            <a:endParaRPr/>
          </a:p>
        </p:txBody>
      </p:sp>
      <p:sp>
        <p:nvSpPr>
          <p:cNvPr id="469" name="Google Shape;469;p35"/>
          <p:cNvSpPr/>
          <p:nvPr/>
        </p:nvSpPr>
        <p:spPr>
          <a:xfrm>
            <a:off x="3570450" y="2663275"/>
            <a:ext cx="1985700" cy="29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Paid Social / Display</a:t>
            </a:r>
            <a:endParaRPr sz="1000"/>
          </a:p>
        </p:txBody>
      </p:sp>
      <p:sp>
        <p:nvSpPr>
          <p:cNvPr id="470" name="Google Shape;470;p35"/>
          <p:cNvSpPr/>
          <p:nvPr/>
        </p:nvSpPr>
        <p:spPr>
          <a:xfrm>
            <a:off x="3444600" y="3088350"/>
            <a:ext cx="2237400" cy="925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r>
              <a:rPr lang="en"/>
              <a:t>Remarketing</a:t>
            </a:r>
            <a:endParaRPr/>
          </a:p>
        </p:txBody>
      </p:sp>
      <p:sp>
        <p:nvSpPr>
          <p:cNvPr id="471" name="Google Shape;471;p35"/>
          <p:cNvSpPr/>
          <p:nvPr/>
        </p:nvSpPr>
        <p:spPr>
          <a:xfrm>
            <a:off x="3570450" y="3461600"/>
            <a:ext cx="1985700" cy="383400"/>
          </a:xfrm>
          <a:prstGeom prst="rect">
            <a:avLst/>
          </a:prstGeom>
          <a:solidFill>
            <a:srgbClr val="EB571C"/>
          </a:solidFill>
          <a:ln cap="flat" cmpd="sng" w="9525">
            <a:solidFill>
              <a:schemeClr val="dk2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Paid Social / Display</a:t>
            </a:r>
            <a:endParaRPr sz="1000"/>
          </a:p>
        </p:txBody>
      </p:sp>
      <p:sp>
        <p:nvSpPr>
          <p:cNvPr id="472" name="Google Shape;472;p35"/>
          <p:cNvSpPr/>
          <p:nvPr/>
        </p:nvSpPr>
        <p:spPr>
          <a:xfrm>
            <a:off x="6379700" y="2256750"/>
            <a:ext cx="2493900" cy="83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Acquisition</a:t>
            </a:r>
            <a:endParaRPr/>
          </a:p>
        </p:txBody>
      </p:sp>
      <p:sp>
        <p:nvSpPr>
          <p:cNvPr id="473" name="Google Shape;473;p35"/>
          <p:cNvSpPr/>
          <p:nvPr/>
        </p:nvSpPr>
        <p:spPr>
          <a:xfrm>
            <a:off x="6611150" y="2663275"/>
            <a:ext cx="1985700" cy="29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Paid Social / Display</a:t>
            </a:r>
            <a:endParaRPr sz="1000"/>
          </a:p>
        </p:txBody>
      </p:sp>
      <p:sp>
        <p:nvSpPr>
          <p:cNvPr id="474" name="Google Shape;474;p35"/>
          <p:cNvSpPr/>
          <p:nvPr/>
        </p:nvSpPr>
        <p:spPr>
          <a:xfrm>
            <a:off x="6492125" y="3088350"/>
            <a:ext cx="2237400" cy="925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r>
              <a:rPr lang="en"/>
              <a:t>Remarketing</a:t>
            </a:r>
            <a:endParaRPr/>
          </a:p>
        </p:txBody>
      </p:sp>
      <p:sp>
        <p:nvSpPr>
          <p:cNvPr id="475" name="Google Shape;475;p35"/>
          <p:cNvSpPr/>
          <p:nvPr/>
        </p:nvSpPr>
        <p:spPr>
          <a:xfrm>
            <a:off x="6617975" y="3461600"/>
            <a:ext cx="1985700" cy="383400"/>
          </a:xfrm>
          <a:prstGeom prst="rect">
            <a:avLst/>
          </a:prstGeom>
          <a:solidFill>
            <a:srgbClr val="EB571C"/>
          </a:solidFill>
          <a:ln cap="flat" cmpd="sng" w="9525">
            <a:solidFill>
              <a:schemeClr val="dk2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Paid Social / Display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6"/>
          <p:cNvSpPr txBox="1"/>
          <p:nvPr/>
        </p:nvSpPr>
        <p:spPr>
          <a:xfrm>
            <a:off x="2205175" y="0"/>
            <a:ext cx="51921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accent1"/>
                </a:solidFill>
              </a:rPr>
              <a:t>Appendix. Nurturing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4C5867"/>
              </a:solidFill>
            </a:endParaRPr>
          </a:p>
        </p:txBody>
      </p:sp>
      <p:sp>
        <p:nvSpPr>
          <p:cNvPr id="481" name="Google Shape;481;p36"/>
          <p:cNvSpPr/>
          <p:nvPr/>
        </p:nvSpPr>
        <p:spPr>
          <a:xfrm>
            <a:off x="2558925" y="1369396"/>
            <a:ext cx="1745100" cy="482400"/>
          </a:xfrm>
          <a:prstGeom prst="rect">
            <a:avLst/>
          </a:prstGeom>
          <a:solidFill>
            <a:srgbClr val="003B7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Think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2" name="Google Shape;482;p36"/>
          <p:cNvSpPr/>
          <p:nvPr/>
        </p:nvSpPr>
        <p:spPr>
          <a:xfrm>
            <a:off x="4769825" y="1369371"/>
            <a:ext cx="1745100" cy="482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3" name="Google Shape;483;p36"/>
          <p:cNvSpPr txBox="1"/>
          <p:nvPr/>
        </p:nvSpPr>
        <p:spPr>
          <a:xfrm>
            <a:off x="3193275" y="417921"/>
            <a:ext cx="35265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Google’s’ Favorite Buyer’s Journey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4" name="Google Shape;484;p36"/>
          <p:cNvSpPr/>
          <p:nvPr/>
        </p:nvSpPr>
        <p:spPr>
          <a:xfrm>
            <a:off x="6925900" y="1369396"/>
            <a:ext cx="1745100" cy="482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</a:t>
            </a:r>
            <a:endParaRPr/>
          </a:p>
        </p:txBody>
      </p:sp>
      <p:sp>
        <p:nvSpPr>
          <p:cNvPr id="485" name="Google Shape;485;p36"/>
          <p:cNvSpPr/>
          <p:nvPr/>
        </p:nvSpPr>
        <p:spPr>
          <a:xfrm>
            <a:off x="473025" y="1369396"/>
            <a:ext cx="1745100" cy="482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6" name="Google Shape;486;p36"/>
          <p:cNvSpPr txBox="1"/>
          <p:nvPr/>
        </p:nvSpPr>
        <p:spPr>
          <a:xfrm>
            <a:off x="4016788" y="845675"/>
            <a:ext cx="12195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NURTURING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7" name="Google Shape;487;p36"/>
          <p:cNvSpPr/>
          <p:nvPr/>
        </p:nvSpPr>
        <p:spPr>
          <a:xfrm rot="5400000">
            <a:off x="4529650" y="-15678"/>
            <a:ext cx="193800" cy="2576400"/>
          </a:xfrm>
          <a:prstGeom prst="leftBrace">
            <a:avLst>
              <a:gd fmla="val 0" name="adj1"/>
              <a:gd fmla="val 52699" name="adj2"/>
            </a:avLst>
          </a:prstGeom>
          <a:noFill/>
          <a:ln cap="flat" cmpd="sng" w="19050">
            <a:solidFill>
              <a:srgbClr val="4C5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6"/>
          <p:cNvSpPr txBox="1"/>
          <p:nvPr/>
        </p:nvSpPr>
        <p:spPr>
          <a:xfrm>
            <a:off x="7234363" y="845675"/>
            <a:ext cx="12195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RETENTION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9" name="Google Shape;489;p36"/>
          <p:cNvSpPr txBox="1"/>
          <p:nvPr/>
        </p:nvSpPr>
        <p:spPr>
          <a:xfrm>
            <a:off x="676813" y="845663"/>
            <a:ext cx="13419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ACQUISITION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0" name="Google Shape;490;p36"/>
          <p:cNvSpPr txBox="1"/>
          <p:nvPr/>
        </p:nvSpPr>
        <p:spPr>
          <a:xfrm>
            <a:off x="2552238" y="1786113"/>
            <a:ext cx="20676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Leads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With some commercial intent</a:t>
            </a:r>
            <a:endParaRPr sz="1200"/>
          </a:p>
        </p:txBody>
      </p:sp>
      <p:sp>
        <p:nvSpPr>
          <p:cNvPr id="491" name="Google Shape;491;p36"/>
          <p:cNvSpPr txBox="1"/>
          <p:nvPr/>
        </p:nvSpPr>
        <p:spPr>
          <a:xfrm>
            <a:off x="4763138" y="1786113"/>
            <a:ext cx="20676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Qualified Leads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With loads of commercial intent</a:t>
            </a:r>
            <a:endParaRPr sz="1200"/>
          </a:p>
        </p:txBody>
      </p:sp>
      <p:sp>
        <p:nvSpPr>
          <p:cNvPr id="492" name="Google Shape;492;p36"/>
          <p:cNvSpPr/>
          <p:nvPr/>
        </p:nvSpPr>
        <p:spPr>
          <a:xfrm>
            <a:off x="2552238" y="2498613"/>
            <a:ext cx="3956100" cy="216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KPI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93" name="Google Shape;493;p36"/>
          <p:cNvSpPr txBox="1"/>
          <p:nvPr/>
        </p:nvSpPr>
        <p:spPr>
          <a:xfrm>
            <a:off x="2510688" y="2616838"/>
            <a:ext cx="20676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Digital </a:t>
            </a:r>
            <a:r>
              <a:rPr lang="en" sz="1200"/>
              <a:t>Assessment</a:t>
            </a:r>
            <a:endParaRPr sz="1200"/>
          </a:p>
        </p:txBody>
      </p:sp>
      <p:sp>
        <p:nvSpPr>
          <p:cNvPr id="494" name="Google Shape;494;p36"/>
          <p:cNvSpPr txBox="1"/>
          <p:nvPr/>
        </p:nvSpPr>
        <p:spPr>
          <a:xfrm>
            <a:off x="4763138" y="2616838"/>
            <a:ext cx="20676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Sales</a:t>
            </a:r>
            <a:endParaRPr sz="1200"/>
          </a:p>
        </p:txBody>
      </p:sp>
      <p:sp>
        <p:nvSpPr>
          <p:cNvPr id="495" name="Google Shape;495;p36"/>
          <p:cNvSpPr/>
          <p:nvPr/>
        </p:nvSpPr>
        <p:spPr>
          <a:xfrm>
            <a:off x="2552238" y="3079788"/>
            <a:ext cx="3956100" cy="216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Digital Marketing </a:t>
            </a:r>
            <a:r>
              <a:rPr lang="en">
                <a:solidFill>
                  <a:schemeClr val="lt1"/>
                </a:solidFill>
              </a:rPr>
              <a:t>Services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96" name="Google Shape;496;p36"/>
          <p:cNvSpPr txBox="1"/>
          <p:nvPr/>
        </p:nvSpPr>
        <p:spPr>
          <a:xfrm>
            <a:off x="2510688" y="3235150"/>
            <a:ext cx="23286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Remarketing by Display and Paid Social</a:t>
            </a:r>
            <a:endParaRPr sz="1200"/>
          </a:p>
        </p:txBody>
      </p:sp>
      <p:sp>
        <p:nvSpPr>
          <p:cNvPr id="497" name="Google Shape;497;p36"/>
          <p:cNvSpPr txBox="1"/>
          <p:nvPr/>
        </p:nvSpPr>
        <p:spPr>
          <a:xfrm>
            <a:off x="4763138" y="3235150"/>
            <a:ext cx="23286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Email</a:t>
            </a:r>
            <a:r>
              <a:rPr lang="en" sz="1200"/>
              <a:t> Marketing</a:t>
            </a:r>
            <a:endParaRPr sz="1200"/>
          </a:p>
        </p:txBody>
      </p:sp>
      <p:sp>
        <p:nvSpPr>
          <p:cNvPr id="498" name="Google Shape;498;p36"/>
          <p:cNvSpPr/>
          <p:nvPr/>
        </p:nvSpPr>
        <p:spPr>
          <a:xfrm>
            <a:off x="2536288" y="3789488"/>
            <a:ext cx="3956100" cy="216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Marketing Techniques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99" name="Google Shape;499;p36"/>
          <p:cNvSpPr txBox="1"/>
          <p:nvPr/>
        </p:nvSpPr>
        <p:spPr>
          <a:xfrm>
            <a:off x="2510700" y="3984475"/>
            <a:ext cx="22590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Landing Pages with Digital Assessment</a:t>
            </a:r>
            <a:endParaRPr sz="1200"/>
          </a:p>
        </p:txBody>
      </p:sp>
      <p:sp>
        <p:nvSpPr>
          <p:cNvPr id="500" name="Google Shape;500;p36"/>
          <p:cNvSpPr txBox="1"/>
          <p:nvPr/>
        </p:nvSpPr>
        <p:spPr>
          <a:xfrm>
            <a:off x="4763150" y="3984475"/>
            <a:ext cx="32490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Landing Pages with related insights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Customer Success Stories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Blog articles related to leads, their interests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Provide with trends and industry statistics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Luxoft 201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F3C77"/>
      </a:accent1>
      <a:accent2>
        <a:srgbClr val="68A1CB"/>
      </a:accent2>
      <a:accent3>
        <a:srgbClr val="356DAD"/>
      </a:accent3>
      <a:accent4>
        <a:srgbClr val="C65919"/>
      </a:accent4>
      <a:accent5>
        <a:srgbClr val="A31A51"/>
      </a:accent5>
      <a:accent6>
        <a:srgbClr val="FCE4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