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6" r:id="rId4"/>
    <p:sldId id="287" r:id="rId5"/>
    <p:sldId id="270" r:id="rId6"/>
    <p:sldId id="271" r:id="rId7"/>
    <p:sldId id="272" r:id="rId8"/>
    <p:sldId id="273" r:id="rId9"/>
    <p:sldId id="274" r:id="rId10"/>
    <p:sldId id="288" r:id="rId11"/>
    <p:sldId id="289" r:id="rId12"/>
    <p:sldId id="277" r:id="rId13"/>
    <p:sldId id="278" r:id="rId14"/>
    <p:sldId id="290" r:id="rId15"/>
    <p:sldId id="291" r:id="rId16"/>
    <p:sldId id="283" r:id="rId17"/>
    <p:sldId id="284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AA6DF3C-EFCE-44B4-9319-14B910BD2B02}">
          <p14:sldIdLst>
            <p14:sldId id="257"/>
            <p14:sldId id="285"/>
            <p14:sldId id="286"/>
            <p14:sldId id="287"/>
            <p14:sldId id="270"/>
            <p14:sldId id="271"/>
            <p14:sldId id="272"/>
            <p14:sldId id="273"/>
            <p14:sldId id="274"/>
            <p14:sldId id="288"/>
            <p14:sldId id="289"/>
            <p14:sldId id="277"/>
            <p14:sldId id="278"/>
            <p14:sldId id="290"/>
            <p14:sldId id="29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y Mirvoda" initials="SM" lastIdx="8" clrIdx="0">
    <p:extLst>
      <p:ext uri="{19B8F6BF-5375-455C-9EA6-DF929625EA0E}">
        <p15:presenceInfo xmlns:p15="http://schemas.microsoft.com/office/powerpoint/2012/main" userId="1d3fbea06baa70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0DE6E-93AC-45DA-8A0B-3E9D32AEAA8B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5" csCatId="colorful" phldr="1"/>
      <dgm:spPr>
        <a:scene3d>
          <a:camera prst="orthographicFront"/>
          <a:lightRig rig="threePt" dir="t"/>
        </a:scene3d>
      </dgm:spPr>
      <dgm:t>
        <a:bodyPr/>
        <a:lstStyle/>
        <a:p>
          <a:endParaRPr lang="ru-RU"/>
        </a:p>
      </dgm:t>
    </dgm:pt>
    <dgm:pt modelId="{159259E7-6467-4784-8B68-8BC7DAE0FD31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</a:t>
          </a:r>
        </a:p>
      </dgm:t>
    </dgm:pt>
    <dgm:pt modelId="{A1D11427-8436-4364-8F72-51B67791E4BD}" type="parTrans" cxnId="{9F81347C-B56F-4304-B419-2F0A84B2F9CA}">
      <dgm:prSet/>
      <dgm:spPr/>
      <dgm:t>
        <a:bodyPr/>
        <a:lstStyle/>
        <a:p>
          <a:endParaRPr lang="ru-RU"/>
        </a:p>
      </dgm:t>
    </dgm:pt>
    <dgm:pt modelId="{75B5A71B-9FEF-4F17-BD98-8707ABA11893}" type="sibTrans" cxnId="{9F81347C-B56F-4304-B419-2F0A84B2F9CA}">
      <dgm:prSet/>
      <dgm:spPr/>
      <dgm:t>
        <a:bodyPr/>
        <a:lstStyle/>
        <a:p>
          <a:endParaRPr lang="ru-RU"/>
        </a:p>
      </dgm:t>
    </dgm:pt>
    <dgm:pt modelId="{5CE5ED75-7BB4-466F-A496-8F5A2CA5A085}">
      <dgm:prSet phldrT="[Текст]"/>
      <dgm:spPr>
        <a:pattFill prst="pct5">
          <a:fgClr>
            <a:schemeClr val="accent1"/>
          </a:fgClr>
          <a:bgClr>
            <a:schemeClr val="bg1"/>
          </a:bgClr>
        </a:pattFill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2</a:t>
          </a:r>
        </a:p>
      </dgm:t>
    </dgm:pt>
    <dgm:pt modelId="{D98E1733-19AE-4CD4-BFF7-5FEC6FEDD171}" type="parTrans" cxnId="{727FDF3D-EA37-4F71-A148-80DBAEBAAFE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5CE253C8-4982-40A4-B2E1-3BE7D68CE531}" type="sibTrans" cxnId="{727FDF3D-EA37-4F71-A148-80DBAEBAAFE1}">
      <dgm:prSet/>
      <dgm:spPr/>
      <dgm:t>
        <a:bodyPr/>
        <a:lstStyle/>
        <a:p>
          <a:endParaRPr lang="ru-RU"/>
        </a:p>
      </dgm:t>
    </dgm:pt>
    <dgm:pt modelId="{34B8BA7A-7347-4F58-A79A-C535DDDF09A4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3</a:t>
          </a:r>
        </a:p>
      </dgm:t>
    </dgm:pt>
    <dgm:pt modelId="{1CFE99BE-C99F-4C7F-82E5-7F4D99C0746A}" type="parTrans" cxnId="{EE97A889-8242-4B5F-AC45-C8B5EE10E92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2713B09D-43A1-4204-BCA5-538F7E490141}" type="sibTrans" cxnId="{EE97A889-8242-4B5F-AC45-C8B5EE10E921}">
      <dgm:prSet/>
      <dgm:spPr/>
      <dgm:t>
        <a:bodyPr/>
        <a:lstStyle/>
        <a:p>
          <a:endParaRPr lang="ru-RU"/>
        </a:p>
      </dgm:t>
    </dgm:pt>
    <dgm:pt modelId="{EF25F8B5-1CC4-4837-9FC2-AE65E94A73D7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13</a:t>
          </a:r>
        </a:p>
      </dgm:t>
    </dgm:pt>
    <dgm:pt modelId="{2F58BFE1-62C8-4E41-A58F-C4434911C6F8}" type="parTrans" cxnId="{7B40D3D7-805C-4F8E-8A4A-30FC7BC60D54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581F5FD7-BC56-446B-87DB-F4BE640D4918}" type="sibTrans" cxnId="{7B40D3D7-805C-4F8E-8A4A-30FC7BC60D54}">
      <dgm:prSet/>
      <dgm:spPr/>
      <dgm:t>
        <a:bodyPr/>
        <a:lstStyle/>
        <a:p>
          <a:endParaRPr lang="ru-RU"/>
        </a:p>
      </dgm:t>
    </dgm:pt>
    <dgm:pt modelId="{C6DE5F5E-DB6F-43E4-9097-80B3498532AC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15</a:t>
          </a:r>
        </a:p>
      </dgm:t>
    </dgm:pt>
    <dgm:pt modelId="{B676A5A0-E969-4914-A36A-81C0925E3DE5}" type="parTrans" cxnId="{2988CA9B-24D1-470F-9864-4FCDA36A4919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EC98553-FCCF-448E-96EC-A932675465AF}" type="sibTrans" cxnId="{2988CA9B-24D1-470F-9864-4FCDA36A4919}">
      <dgm:prSet/>
      <dgm:spPr/>
      <dgm:t>
        <a:bodyPr/>
        <a:lstStyle/>
        <a:p>
          <a:endParaRPr lang="ru-RU"/>
        </a:p>
      </dgm:t>
    </dgm:pt>
    <dgm:pt modelId="{E001DE17-178D-4ACB-9B4F-C9308DD8D301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14</a:t>
          </a:r>
        </a:p>
      </dgm:t>
    </dgm:pt>
    <dgm:pt modelId="{CF046476-F236-46CA-8351-B758EF947777}" type="parTrans" cxnId="{BABCA4CF-841A-42AB-8466-032AD973D5AD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1DAE8389-1ECC-45E1-8E22-672D3B348650}" type="sibTrans" cxnId="{BABCA4CF-841A-42AB-8466-032AD973D5AD}">
      <dgm:prSet/>
      <dgm:spPr/>
      <dgm:t>
        <a:bodyPr/>
        <a:lstStyle/>
        <a:p>
          <a:endParaRPr lang="ru-RU"/>
        </a:p>
      </dgm:t>
    </dgm:pt>
    <dgm:pt modelId="{F583CC60-75BB-4EAD-BC65-3ADDA84C1552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10</a:t>
          </a:r>
        </a:p>
      </dgm:t>
    </dgm:pt>
    <dgm:pt modelId="{E9B01F06-5479-4CB7-8522-9FC69F513565}" type="parTrans" cxnId="{5E0708F9-2694-4EB6-91A2-EB926F890D85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04DC760-CE35-4B8A-9BDD-F917E89E8671}" type="sibTrans" cxnId="{5E0708F9-2694-4EB6-91A2-EB926F890D85}">
      <dgm:prSet/>
      <dgm:spPr/>
      <dgm:t>
        <a:bodyPr/>
        <a:lstStyle/>
        <a:p>
          <a:endParaRPr lang="ru-RU"/>
        </a:p>
      </dgm:t>
    </dgm:pt>
    <dgm:pt modelId="{342C584E-902B-451F-83F4-ED31C380BBE7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11</a:t>
          </a:r>
        </a:p>
      </dgm:t>
    </dgm:pt>
    <dgm:pt modelId="{ECE97D60-F7D7-4602-A39C-92770F3DF58D}" type="parTrans" cxnId="{E1C9F20B-21E6-4C18-B1DF-FC3410B5E76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75407782-F167-44AC-AD20-AAF7EF6E960A}" type="sibTrans" cxnId="{E1C9F20B-21E6-4C18-B1DF-FC3410B5E761}">
      <dgm:prSet/>
      <dgm:spPr/>
      <dgm:t>
        <a:bodyPr/>
        <a:lstStyle/>
        <a:p>
          <a:endParaRPr lang="ru-RU"/>
        </a:p>
      </dgm:t>
    </dgm:pt>
    <dgm:pt modelId="{DD6052FD-CED6-4756-8971-7EDC3997FA7B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12</a:t>
          </a:r>
        </a:p>
      </dgm:t>
    </dgm:pt>
    <dgm:pt modelId="{D7FC548B-CBD8-4844-AA7D-00D3C78FF2EA}" type="parTrans" cxnId="{0F849DCA-2953-4685-9E78-F106941EA7B9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B02DF7F1-48C7-4633-9667-C02137281965}" type="sibTrans" cxnId="{0F849DCA-2953-4685-9E78-F106941EA7B9}">
      <dgm:prSet/>
      <dgm:spPr/>
      <dgm:t>
        <a:bodyPr/>
        <a:lstStyle/>
        <a:p>
          <a:endParaRPr lang="ru-RU"/>
        </a:p>
      </dgm:t>
    </dgm:pt>
    <dgm:pt modelId="{B5B32B65-CA28-499D-8914-11DB5184D53F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8</a:t>
          </a:r>
        </a:p>
      </dgm:t>
    </dgm:pt>
    <dgm:pt modelId="{B6574CEC-831C-4045-944B-15CDCA4AA6C4}" type="parTrans" cxnId="{89EFE966-16B9-4BB9-BC5F-5543FDE786F6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ADBE84A1-E2E1-4369-93FF-BA935513DA66}" type="sibTrans" cxnId="{89EFE966-16B9-4BB9-BC5F-5543FDE786F6}">
      <dgm:prSet/>
      <dgm:spPr/>
      <dgm:t>
        <a:bodyPr/>
        <a:lstStyle/>
        <a:p>
          <a:endParaRPr lang="ru-RU"/>
        </a:p>
      </dgm:t>
    </dgm:pt>
    <dgm:pt modelId="{5F69653A-B943-4948-A6C7-DA6B62123118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9</a:t>
          </a:r>
        </a:p>
      </dgm:t>
    </dgm:pt>
    <dgm:pt modelId="{93139688-175D-43A3-8C68-C240FAC673D8}" type="parTrans" cxnId="{B8324CE1-5AE1-4B91-B6DF-83A04BE7910F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23D00B0-0ECE-4E1D-BD0A-2E6E070FC64B}" type="sibTrans" cxnId="{B8324CE1-5AE1-4B91-B6DF-83A04BE7910F}">
      <dgm:prSet/>
      <dgm:spPr/>
      <dgm:t>
        <a:bodyPr/>
        <a:lstStyle/>
        <a:p>
          <a:endParaRPr lang="ru-RU"/>
        </a:p>
      </dgm:t>
    </dgm:pt>
    <dgm:pt modelId="{5F4DF8DF-61A6-40BB-9B61-059E4673332B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4</a:t>
          </a:r>
        </a:p>
      </dgm:t>
    </dgm:pt>
    <dgm:pt modelId="{8F4B9B91-D8D4-4B20-B858-6378D38F17FA}" type="parTrans" cxnId="{BD6E9272-BBE5-4597-8C3D-AD022608809F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05460B61-995B-487D-B258-F98FF459C670}" type="sibTrans" cxnId="{BD6E9272-BBE5-4597-8C3D-AD022608809F}">
      <dgm:prSet/>
      <dgm:spPr/>
      <dgm:t>
        <a:bodyPr/>
        <a:lstStyle/>
        <a:p>
          <a:endParaRPr lang="ru-RU"/>
        </a:p>
      </dgm:t>
    </dgm:pt>
    <dgm:pt modelId="{30CCFCF2-FBAE-4458-9803-60305F6C25FF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7</a:t>
          </a:r>
        </a:p>
      </dgm:t>
    </dgm:pt>
    <dgm:pt modelId="{20F3163A-5C5D-4213-B79E-F1B6138B6C53}" type="parTrans" cxnId="{5D9A46F7-5A58-42A2-95A4-70B06C37319C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A68B96D2-E3CF-4228-A2DE-24130A59839B}" type="sibTrans" cxnId="{5D9A46F7-5A58-42A2-95A4-70B06C37319C}">
      <dgm:prSet/>
      <dgm:spPr/>
      <dgm:t>
        <a:bodyPr/>
        <a:lstStyle/>
        <a:p>
          <a:endParaRPr lang="ru-RU"/>
        </a:p>
      </dgm:t>
    </dgm:pt>
    <dgm:pt modelId="{8A0C5538-1657-45DA-8DB3-FDC218BD545D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5</a:t>
          </a:r>
        </a:p>
      </dgm:t>
    </dgm:pt>
    <dgm:pt modelId="{0EE2565C-4214-4C1A-A5AA-62BFB6FE98EB}" type="parTrans" cxnId="{7BD561CB-D9FB-419F-AF5A-555033DD22AB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4213D271-4168-45B0-978E-D3E9B9DDBC10}" type="sibTrans" cxnId="{7BD561CB-D9FB-419F-AF5A-555033DD22AB}">
      <dgm:prSet/>
      <dgm:spPr/>
      <dgm:t>
        <a:bodyPr/>
        <a:lstStyle/>
        <a:p>
          <a:endParaRPr lang="ru-RU"/>
        </a:p>
      </dgm:t>
    </dgm:pt>
    <dgm:pt modelId="{520E1CA1-A14A-44D1-A3AE-6BCB9EBA9D1E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ru-RU" dirty="0"/>
            <a:t>6</a:t>
          </a:r>
        </a:p>
      </dgm:t>
    </dgm:pt>
    <dgm:pt modelId="{A49E84CE-D24B-4508-819D-BE0176B5BACD}" type="parTrans" cxnId="{B7B9E21F-9079-4DEA-B78E-E00DC6EC7824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E58D1665-BE4A-489D-83DE-5BFDF0BC2835}" type="sibTrans" cxnId="{B7B9E21F-9079-4DEA-B78E-E00DC6EC7824}">
      <dgm:prSet/>
      <dgm:spPr/>
      <dgm:t>
        <a:bodyPr/>
        <a:lstStyle/>
        <a:p>
          <a:endParaRPr lang="ru-RU"/>
        </a:p>
      </dgm:t>
    </dgm:pt>
    <dgm:pt modelId="{B02FF406-B3D0-427B-872A-3C72092DB9E3}" type="pres">
      <dgm:prSet presAssocID="{6050DE6E-93AC-45DA-8A0B-3E9D32AEAA8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E35F59-A036-47DE-8A51-56783CEE46FA}" type="pres">
      <dgm:prSet presAssocID="{159259E7-6467-4784-8B68-8BC7DAE0FD31}" presName="hierRoot1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303C7ED-04CF-4C0A-9213-A53120E67769}" type="pres">
      <dgm:prSet presAssocID="{159259E7-6467-4784-8B68-8BC7DAE0FD31}" presName="rootComposite1" presStyleCnt="0"/>
      <dgm:spPr>
        <a:scene3d>
          <a:camera prst="orthographicFront"/>
          <a:lightRig rig="threePt" dir="t"/>
        </a:scene3d>
        <a:sp3d prstMaterial="dkEdge"/>
      </dgm:spPr>
    </dgm:pt>
    <dgm:pt modelId="{9F388BCB-D9AB-408A-8230-BD23E0E412FB}" type="pres">
      <dgm:prSet presAssocID="{159259E7-6467-4784-8B68-8BC7DAE0FD31}" presName="rootText1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EA9E9195-0C55-4E6E-A4E2-683FD1842B02}" type="pres">
      <dgm:prSet presAssocID="{159259E7-6467-4784-8B68-8BC7DAE0FD31}" presName="topArc1" presStyleLbl="parChTrans1D1" presStyleIdx="0" presStyleCnt="30"/>
      <dgm:spPr>
        <a:scene3d>
          <a:camera prst="orthographicFront"/>
          <a:lightRig rig="threePt" dir="t"/>
        </a:scene3d>
        <a:sp3d prstMaterial="dkEdge"/>
      </dgm:spPr>
    </dgm:pt>
    <dgm:pt modelId="{9277728F-A690-455D-A70B-B4D57169008F}" type="pres">
      <dgm:prSet presAssocID="{159259E7-6467-4784-8B68-8BC7DAE0FD31}" presName="bottomArc1" presStyleLbl="parChTrans1D1" presStyleIdx="1" presStyleCnt="30"/>
      <dgm:spPr>
        <a:scene3d>
          <a:camera prst="orthographicFront"/>
          <a:lightRig rig="threePt" dir="t"/>
        </a:scene3d>
        <a:sp3d prstMaterial="dkEdge"/>
      </dgm:spPr>
    </dgm:pt>
    <dgm:pt modelId="{67A021E1-E937-4D54-90EB-6FBA3142E260}" type="pres">
      <dgm:prSet presAssocID="{159259E7-6467-4784-8B68-8BC7DAE0FD31}" presName="topConnNode1" presStyleLbl="node1" presStyleIdx="0" presStyleCnt="0"/>
      <dgm:spPr/>
    </dgm:pt>
    <dgm:pt modelId="{70D25FD6-0D8E-414E-B566-7AC748D90B63}" type="pres">
      <dgm:prSet presAssocID="{159259E7-6467-4784-8B68-8BC7DAE0FD31}" presName="hierChild2" presStyleCnt="0"/>
      <dgm:spPr>
        <a:scene3d>
          <a:camera prst="orthographicFront"/>
          <a:lightRig rig="threePt" dir="t"/>
        </a:scene3d>
        <a:sp3d prstMaterial="dkEdge"/>
      </dgm:spPr>
    </dgm:pt>
    <dgm:pt modelId="{482D7829-8CF2-42CF-B537-C16F809B496B}" type="pres">
      <dgm:prSet presAssocID="{D98E1733-19AE-4CD4-BFF7-5FEC6FEDD171}" presName="Name28" presStyleLbl="parChTrans1D2" presStyleIdx="0" presStyleCnt="2"/>
      <dgm:spPr/>
    </dgm:pt>
    <dgm:pt modelId="{D2188213-3154-44C0-A543-8F506965E81B}" type="pres">
      <dgm:prSet presAssocID="{5CE5ED75-7BB4-466F-A496-8F5A2CA5A085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A982B71-FA1C-4E2B-BAA1-BDC76339D8A8}" type="pres">
      <dgm:prSet presAssocID="{5CE5ED75-7BB4-466F-A496-8F5A2CA5A085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C744772C-BB3E-4BF8-8DAD-C5E6E2C270DA}" type="pres">
      <dgm:prSet presAssocID="{5CE5ED75-7BB4-466F-A496-8F5A2CA5A085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DE1D78BE-30B6-4CB9-9DD2-0F0689242AA6}" type="pres">
      <dgm:prSet presAssocID="{5CE5ED75-7BB4-466F-A496-8F5A2CA5A085}" presName="topArc2" presStyleLbl="parChTrans1D1" presStyleIdx="2" presStyleCnt="30"/>
      <dgm:spPr>
        <a:noFill/>
        <a:scene3d>
          <a:camera prst="orthographicFront"/>
          <a:lightRig rig="threePt" dir="t"/>
        </a:scene3d>
        <a:sp3d prstMaterial="dkEdge"/>
      </dgm:spPr>
    </dgm:pt>
    <dgm:pt modelId="{ACCD65F8-6337-4D64-B085-CED048DCA38A}" type="pres">
      <dgm:prSet presAssocID="{5CE5ED75-7BB4-466F-A496-8F5A2CA5A085}" presName="bottomArc2" presStyleLbl="parChTrans1D1" presStyleIdx="3" presStyleCnt="30"/>
      <dgm:spPr>
        <a:noFill/>
        <a:ln>
          <a:solidFill>
            <a:schemeClr val="accent5">
              <a:hueOff val="0"/>
              <a:satOff val="0"/>
              <a:lumOff val="0"/>
            </a:schemeClr>
          </a:solidFill>
        </a:ln>
        <a:scene3d>
          <a:camera prst="orthographicFront"/>
          <a:lightRig rig="threePt" dir="t"/>
        </a:scene3d>
        <a:sp3d prstMaterial="dkEdge"/>
      </dgm:spPr>
    </dgm:pt>
    <dgm:pt modelId="{C9E3ABF2-B443-483B-8935-E127B8FC1C2F}" type="pres">
      <dgm:prSet presAssocID="{5CE5ED75-7BB4-466F-A496-8F5A2CA5A085}" presName="topConnNode2" presStyleLbl="node2" presStyleIdx="0" presStyleCnt="0"/>
      <dgm:spPr/>
    </dgm:pt>
    <dgm:pt modelId="{E33227C4-1924-47D9-95B4-1E405A3D5EA8}" type="pres">
      <dgm:prSet presAssocID="{5CE5ED75-7BB4-466F-A496-8F5A2CA5A085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29463D6-6098-4473-9EFE-6684BD5918D4}" type="pres">
      <dgm:prSet presAssocID="{8F4B9B91-D8D4-4B20-B858-6378D38F17FA}" presName="Name28" presStyleLbl="parChTrans1D3" presStyleIdx="0" presStyleCnt="4"/>
      <dgm:spPr/>
    </dgm:pt>
    <dgm:pt modelId="{0B967F2C-EB02-4E0F-94F2-47EF7FDD4581}" type="pres">
      <dgm:prSet presAssocID="{5F4DF8DF-61A6-40BB-9B61-059E4673332B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C9507F4E-E53C-4998-81C2-266FB0656A91}" type="pres">
      <dgm:prSet presAssocID="{5F4DF8DF-61A6-40BB-9B61-059E4673332B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2096947C-B81E-4B8B-BB50-3260241AD82A}" type="pres">
      <dgm:prSet presAssocID="{5F4DF8DF-61A6-40BB-9B61-059E4673332B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5B721986-8D45-482D-B779-61389BDA5657}" type="pres">
      <dgm:prSet presAssocID="{5F4DF8DF-61A6-40BB-9B61-059E4673332B}" presName="topArc2" presStyleLbl="parChTrans1D1" presStyleIdx="4" presStyleCnt="30"/>
      <dgm:spPr>
        <a:scene3d>
          <a:camera prst="orthographicFront"/>
          <a:lightRig rig="threePt" dir="t"/>
        </a:scene3d>
        <a:sp3d prstMaterial="dkEdge"/>
      </dgm:spPr>
    </dgm:pt>
    <dgm:pt modelId="{8418F2D6-1C62-494B-90B8-0FA4CF318E51}" type="pres">
      <dgm:prSet presAssocID="{5F4DF8DF-61A6-40BB-9B61-059E4673332B}" presName="bottomArc2" presStyleLbl="parChTrans1D1" presStyleIdx="5" presStyleCnt="30"/>
      <dgm:spPr>
        <a:scene3d>
          <a:camera prst="orthographicFront"/>
          <a:lightRig rig="threePt" dir="t"/>
        </a:scene3d>
        <a:sp3d prstMaterial="dkEdge"/>
      </dgm:spPr>
    </dgm:pt>
    <dgm:pt modelId="{140C4EA1-2786-464A-8FD7-949D59212D7C}" type="pres">
      <dgm:prSet presAssocID="{5F4DF8DF-61A6-40BB-9B61-059E4673332B}" presName="topConnNode2" presStyleLbl="node3" presStyleIdx="0" presStyleCnt="0"/>
      <dgm:spPr/>
    </dgm:pt>
    <dgm:pt modelId="{DE350971-CF60-4924-BC0A-6380B0D12895}" type="pres">
      <dgm:prSet presAssocID="{5F4DF8DF-61A6-40BB-9B61-059E4673332B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1076CF1-181F-4E3D-9324-C7497ECD1AC1}" type="pres">
      <dgm:prSet presAssocID="{0EE2565C-4214-4C1A-A5AA-62BFB6FE98EB}" presName="Name28" presStyleLbl="parChTrans1D4" presStyleIdx="0" presStyleCnt="8"/>
      <dgm:spPr/>
    </dgm:pt>
    <dgm:pt modelId="{96DF0727-D135-4EDA-B1F2-FD99F442DB83}" type="pres">
      <dgm:prSet presAssocID="{8A0C5538-1657-45DA-8DB3-FDC218BD545D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D14F2D39-5E4B-4490-A2A5-DC6AC07D03E2}" type="pres">
      <dgm:prSet presAssocID="{8A0C5538-1657-45DA-8DB3-FDC218BD545D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A104845E-9084-42AE-A273-933F3D5E1DF8}" type="pres">
      <dgm:prSet presAssocID="{8A0C5538-1657-45DA-8DB3-FDC218BD545D}" presName="rootText2" presStyleLbl="alignAcc1" presStyleIdx="0" presStyleCnt="0" custLinFactNeighborX="16705" custLinFactNeighborY="-17905">
        <dgm:presLayoutVars>
          <dgm:chPref val="3"/>
        </dgm:presLayoutVars>
      </dgm:prSet>
      <dgm:spPr/>
    </dgm:pt>
    <dgm:pt modelId="{17BB27F8-CBBF-49CB-A2A7-F859558B4266}" type="pres">
      <dgm:prSet presAssocID="{8A0C5538-1657-45DA-8DB3-FDC218BD545D}" presName="topArc2" presStyleLbl="parChTrans1D1" presStyleIdx="6" presStyleCnt="30"/>
      <dgm:spPr>
        <a:scene3d>
          <a:camera prst="orthographicFront"/>
          <a:lightRig rig="threePt" dir="t"/>
        </a:scene3d>
        <a:sp3d prstMaterial="dkEdge"/>
      </dgm:spPr>
    </dgm:pt>
    <dgm:pt modelId="{FA33FE19-0EE9-4D0F-87AF-4C613DFBD71A}" type="pres">
      <dgm:prSet presAssocID="{8A0C5538-1657-45DA-8DB3-FDC218BD545D}" presName="bottomArc2" presStyleLbl="parChTrans1D1" presStyleIdx="7" presStyleCnt="30"/>
      <dgm:spPr>
        <a:scene3d>
          <a:camera prst="orthographicFront"/>
          <a:lightRig rig="threePt" dir="t"/>
        </a:scene3d>
        <a:sp3d prstMaterial="dkEdge"/>
      </dgm:spPr>
    </dgm:pt>
    <dgm:pt modelId="{CC3968F1-AC62-4163-B582-FDF9E621B70D}" type="pres">
      <dgm:prSet presAssocID="{8A0C5538-1657-45DA-8DB3-FDC218BD545D}" presName="topConnNode2" presStyleLbl="node4" presStyleIdx="0" presStyleCnt="0"/>
      <dgm:spPr/>
    </dgm:pt>
    <dgm:pt modelId="{ED70328C-1DF3-4FD5-993D-544C1AF7F8B4}" type="pres">
      <dgm:prSet presAssocID="{8A0C5538-1657-45DA-8DB3-FDC218BD545D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240EFA72-9889-4A05-9364-674A559735F2}" type="pres">
      <dgm:prSet presAssocID="{8A0C5538-1657-45DA-8DB3-FDC218BD545D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FA3EE4CD-471D-4914-A04D-8AD37C205FE7}" type="pres">
      <dgm:prSet presAssocID="{A49E84CE-D24B-4508-819D-BE0176B5BACD}" presName="Name28" presStyleLbl="parChTrans1D4" presStyleIdx="1" presStyleCnt="8"/>
      <dgm:spPr/>
    </dgm:pt>
    <dgm:pt modelId="{26CA94CA-8852-459D-B48C-DFC6AF959A31}" type="pres">
      <dgm:prSet presAssocID="{520E1CA1-A14A-44D1-A3AE-6BCB9EBA9D1E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2E43E99-BD98-4315-85C8-8D922C92369A}" type="pres">
      <dgm:prSet presAssocID="{520E1CA1-A14A-44D1-A3AE-6BCB9EBA9D1E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AC9F48E8-EB3F-4A3D-8EF2-82843700592B}" type="pres">
      <dgm:prSet presAssocID="{520E1CA1-A14A-44D1-A3AE-6BCB9EBA9D1E}" presName="rootText2" presStyleLbl="alignAcc1" presStyleIdx="0" presStyleCnt="0" custLinFactY="-100000" custLinFactNeighborX="-54197" custLinFactNeighborY="-139316">
        <dgm:presLayoutVars>
          <dgm:chPref val="3"/>
        </dgm:presLayoutVars>
      </dgm:prSet>
      <dgm:spPr/>
    </dgm:pt>
    <dgm:pt modelId="{E07108DA-C56F-4F93-8487-FAE22E38318A}" type="pres">
      <dgm:prSet presAssocID="{520E1CA1-A14A-44D1-A3AE-6BCB9EBA9D1E}" presName="topArc2" presStyleLbl="parChTrans1D1" presStyleIdx="8" presStyleCnt="30"/>
      <dgm:spPr>
        <a:scene3d>
          <a:camera prst="orthographicFront"/>
          <a:lightRig rig="threePt" dir="t"/>
        </a:scene3d>
        <a:sp3d prstMaterial="dkEdge"/>
      </dgm:spPr>
    </dgm:pt>
    <dgm:pt modelId="{81FC842D-342A-4550-A26F-2F5426C22806}" type="pres">
      <dgm:prSet presAssocID="{520E1CA1-A14A-44D1-A3AE-6BCB9EBA9D1E}" presName="bottomArc2" presStyleLbl="parChTrans1D1" presStyleIdx="9" presStyleCnt="30"/>
      <dgm:spPr>
        <a:scene3d>
          <a:camera prst="orthographicFront"/>
          <a:lightRig rig="threePt" dir="t"/>
        </a:scene3d>
        <a:sp3d prstMaterial="dkEdge"/>
      </dgm:spPr>
    </dgm:pt>
    <dgm:pt modelId="{7C33FF3C-223C-4E59-AC17-B1F0FA1B52FD}" type="pres">
      <dgm:prSet presAssocID="{520E1CA1-A14A-44D1-A3AE-6BCB9EBA9D1E}" presName="topConnNode2" presStyleLbl="node4" presStyleIdx="0" presStyleCnt="0"/>
      <dgm:spPr/>
    </dgm:pt>
    <dgm:pt modelId="{C7C3D92B-08CB-45D5-9FF0-7BD867E77DB7}" type="pres">
      <dgm:prSet presAssocID="{520E1CA1-A14A-44D1-A3AE-6BCB9EBA9D1E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D7419C39-D2BA-40DB-A8F4-ECA2105E77C1}" type="pres">
      <dgm:prSet presAssocID="{520E1CA1-A14A-44D1-A3AE-6BCB9EBA9D1E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ABB621CF-9716-414C-83DE-2893537C1320}" type="pres">
      <dgm:prSet presAssocID="{5F4DF8DF-61A6-40BB-9B61-059E4673332B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F70DF834-A54D-4C56-970F-AC0F21D85A0B}" type="pres">
      <dgm:prSet presAssocID="{20F3163A-5C5D-4213-B79E-F1B6138B6C53}" presName="Name28" presStyleLbl="parChTrans1D3" presStyleIdx="1" presStyleCnt="4"/>
      <dgm:spPr/>
    </dgm:pt>
    <dgm:pt modelId="{59C21845-5862-4C01-961E-EB9F4E401EF1}" type="pres">
      <dgm:prSet presAssocID="{30CCFCF2-FBAE-4458-9803-60305F6C25FF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39DA24DD-6D72-4F71-9D7D-66B955E9D16B}" type="pres">
      <dgm:prSet presAssocID="{30CCFCF2-FBAE-4458-9803-60305F6C25FF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93FF7FFC-8E8A-481E-AD16-D1780CFA52A7}" type="pres">
      <dgm:prSet presAssocID="{30CCFCF2-FBAE-4458-9803-60305F6C25FF}" presName="rootText2" presStyleLbl="alignAcc1" presStyleIdx="0" presStyleCnt="0" custLinFactNeighborX="45504" custLinFactNeighborY="19075">
        <dgm:presLayoutVars>
          <dgm:chPref val="3"/>
        </dgm:presLayoutVars>
      </dgm:prSet>
      <dgm:spPr/>
    </dgm:pt>
    <dgm:pt modelId="{7A65A065-2724-4EB8-A5D4-69DD43B1444B}" type="pres">
      <dgm:prSet presAssocID="{30CCFCF2-FBAE-4458-9803-60305F6C25FF}" presName="topArc2" presStyleLbl="parChTrans1D1" presStyleIdx="10" presStyleCnt="30"/>
      <dgm:spPr>
        <a:scene3d>
          <a:camera prst="orthographicFront"/>
          <a:lightRig rig="threePt" dir="t"/>
        </a:scene3d>
        <a:sp3d prstMaterial="dkEdge"/>
      </dgm:spPr>
    </dgm:pt>
    <dgm:pt modelId="{B6CEDB1F-D9D7-4AFC-AFA8-EC56BDBE84DC}" type="pres">
      <dgm:prSet presAssocID="{30CCFCF2-FBAE-4458-9803-60305F6C25FF}" presName="bottomArc2" presStyleLbl="parChTrans1D1" presStyleIdx="11" presStyleCnt="30"/>
      <dgm:spPr>
        <a:scene3d>
          <a:camera prst="orthographicFront"/>
          <a:lightRig rig="threePt" dir="t"/>
        </a:scene3d>
        <a:sp3d prstMaterial="dkEdge"/>
      </dgm:spPr>
    </dgm:pt>
    <dgm:pt modelId="{F5A8AA5C-DC8F-42BE-9A55-6AFF8E90A8BC}" type="pres">
      <dgm:prSet presAssocID="{30CCFCF2-FBAE-4458-9803-60305F6C25FF}" presName="topConnNode2" presStyleLbl="node3" presStyleIdx="0" presStyleCnt="0"/>
      <dgm:spPr/>
    </dgm:pt>
    <dgm:pt modelId="{1ABAF14F-2D13-4F45-87FC-8E7D51422E53}" type="pres">
      <dgm:prSet presAssocID="{30CCFCF2-FBAE-4458-9803-60305F6C25FF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FBC4BF38-37AF-43D1-B81F-43D94428B123}" type="pres">
      <dgm:prSet presAssocID="{B6574CEC-831C-4045-944B-15CDCA4AA6C4}" presName="Name28" presStyleLbl="parChTrans1D4" presStyleIdx="2" presStyleCnt="8"/>
      <dgm:spPr/>
    </dgm:pt>
    <dgm:pt modelId="{BCEEAC4B-4933-4EE6-BEAD-F674F8ACCAD6}" type="pres">
      <dgm:prSet presAssocID="{B5B32B65-CA28-499D-8914-11DB5184D53F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ED43BA1C-6D70-48C3-B092-F232A3F6D00F}" type="pres">
      <dgm:prSet presAssocID="{B5B32B65-CA28-499D-8914-11DB5184D53F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4A35E70E-D38C-4C54-A185-D68E3E30EBB4}" type="pres">
      <dgm:prSet presAssocID="{B5B32B65-CA28-499D-8914-11DB5184D53F}" presName="rootText2" presStyleLbl="alignAcc1" presStyleIdx="0" presStyleCnt="0" custLinFactNeighborX="12792" custLinFactNeighborY="-15524">
        <dgm:presLayoutVars>
          <dgm:chPref val="3"/>
        </dgm:presLayoutVars>
      </dgm:prSet>
      <dgm:spPr/>
    </dgm:pt>
    <dgm:pt modelId="{A1AFE1D9-6B4E-4A72-9C9A-E68157CBE234}" type="pres">
      <dgm:prSet presAssocID="{B5B32B65-CA28-499D-8914-11DB5184D53F}" presName="topArc2" presStyleLbl="parChTrans1D1" presStyleIdx="12" presStyleCnt="30"/>
      <dgm:spPr>
        <a:scene3d>
          <a:camera prst="orthographicFront"/>
          <a:lightRig rig="threePt" dir="t"/>
        </a:scene3d>
        <a:sp3d prstMaterial="dkEdge"/>
      </dgm:spPr>
    </dgm:pt>
    <dgm:pt modelId="{A4BF0C06-0AC3-4F7E-82CD-A698E117E3B9}" type="pres">
      <dgm:prSet presAssocID="{B5B32B65-CA28-499D-8914-11DB5184D53F}" presName="bottomArc2" presStyleLbl="parChTrans1D1" presStyleIdx="13" presStyleCnt="30"/>
      <dgm:spPr>
        <a:scene3d>
          <a:camera prst="orthographicFront"/>
          <a:lightRig rig="threePt" dir="t"/>
        </a:scene3d>
        <a:sp3d prstMaterial="dkEdge"/>
      </dgm:spPr>
    </dgm:pt>
    <dgm:pt modelId="{F46D53C9-DB7E-4369-B98E-7D8571343C91}" type="pres">
      <dgm:prSet presAssocID="{B5B32B65-CA28-499D-8914-11DB5184D53F}" presName="topConnNode2" presStyleLbl="node4" presStyleIdx="0" presStyleCnt="0"/>
      <dgm:spPr/>
    </dgm:pt>
    <dgm:pt modelId="{07063D26-ED35-4624-B674-37A0CB7D3462}" type="pres">
      <dgm:prSet presAssocID="{B5B32B65-CA28-499D-8914-11DB5184D53F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1A0D140-5DB8-4D11-8602-5A416854D956}" type="pres">
      <dgm:prSet presAssocID="{B5B32B65-CA28-499D-8914-11DB5184D53F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B7B6BAA0-7088-468E-8762-996ECAB0EAF0}" type="pres">
      <dgm:prSet presAssocID="{93139688-175D-43A3-8C68-C240FAC673D8}" presName="Name28" presStyleLbl="parChTrans1D4" presStyleIdx="3" presStyleCnt="8"/>
      <dgm:spPr/>
    </dgm:pt>
    <dgm:pt modelId="{C642C46C-BD6D-4CF6-90DC-1830AEBD820A}" type="pres">
      <dgm:prSet presAssocID="{5F69653A-B943-4948-A6C7-DA6B62123118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7C94FBA7-2647-46AE-8224-0490B5004B3C}" type="pres">
      <dgm:prSet presAssocID="{5F69653A-B943-4948-A6C7-DA6B62123118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6B262D97-C098-4FAA-86A9-93547D2C0797}" type="pres">
      <dgm:prSet presAssocID="{5F69653A-B943-4948-A6C7-DA6B62123118}" presName="rootText2" presStyleLbl="alignAcc1" presStyleIdx="0" presStyleCnt="0" custLinFactY="-100000" custLinFactNeighborX="-52257" custLinFactNeighborY="-137173">
        <dgm:presLayoutVars>
          <dgm:chPref val="3"/>
        </dgm:presLayoutVars>
      </dgm:prSet>
      <dgm:spPr/>
    </dgm:pt>
    <dgm:pt modelId="{E524B3EE-4192-48A8-AC2A-A99B03B8EA70}" type="pres">
      <dgm:prSet presAssocID="{5F69653A-B943-4948-A6C7-DA6B62123118}" presName="topArc2" presStyleLbl="parChTrans1D1" presStyleIdx="14" presStyleCnt="30"/>
      <dgm:spPr>
        <a:scene3d>
          <a:camera prst="orthographicFront"/>
          <a:lightRig rig="threePt" dir="t"/>
        </a:scene3d>
        <a:sp3d prstMaterial="dkEdge"/>
      </dgm:spPr>
    </dgm:pt>
    <dgm:pt modelId="{AC8AAECE-8907-47E2-9815-A80E5BE0F075}" type="pres">
      <dgm:prSet presAssocID="{5F69653A-B943-4948-A6C7-DA6B62123118}" presName="bottomArc2" presStyleLbl="parChTrans1D1" presStyleIdx="15" presStyleCnt="30"/>
      <dgm:spPr>
        <a:scene3d>
          <a:camera prst="orthographicFront"/>
          <a:lightRig rig="threePt" dir="t"/>
        </a:scene3d>
        <a:sp3d prstMaterial="dkEdge"/>
      </dgm:spPr>
    </dgm:pt>
    <dgm:pt modelId="{BE448ADC-4546-406D-B23C-09B7C56B9FF5}" type="pres">
      <dgm:prSet presAssocID="{5F69653A-B943-4948-A6C7-DA6B62123118}" presName="topConnNode2" presStyleLbl="node4" presStyleIdx="0" presStyleCnt="0"/>
      <dgm:spPr/>
    </dgm:pt>
    <dgm:pt modelId="{044FEE0F-CEF6-4979-97AA-34FEE5B50D52}" type="pres">
      <dgm:prSet presAssocID="{5F69653A-B943-4948-A6C7-DA6B62123118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2C0B533-C9CA-45B0-AF2D-AF73E0EF351A}" type="pres">
      <dgm:prSet presAssocID="{5F69653A-B943-4948-A6C7-DA6B62123118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36C8EC23-C7F3-4947-A109-14E24EE7A22C}" type="pres">
      <dgm:prSet presAssocID="{30CCFCF2-FBAE-4458-9803-60305F6C25FF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A7421A03-CEAC-49DE-99D4-D9E5E44C0231}" type="pres">
      <dgm:prSet presAssocID="{5CE5ED75-7BB4-466F-A496-8F5A2CA5A085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E1AD2E54-0CF7-44AC-9987-754E6C7A84A2}" type="pres">
      <dgm:prSet presAssocID="{1CFE99BE-C99F-4C7F-82E5-7F4D99C0746A}" presName="Name28" presStyleLbl="parChTrans1D2" presStyleIdx="1" presStyleCnt="2"/>
      <dgm:spPr/>
    </dgm:pt>
    <dgm:pt modelId="{F9110A44-BED6-4135-8927-238991C5C2F2}" type="pres">
      <dgm:prSet presAssocID="{34B8BA7A-7347-4F58-A79A-C535DDDF09A4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EFE7AEF8-9E55-427B-ABB7-64103200113C}" type="pres">
      <dgm:prSet presAssocID="{34B8BA7A-7347-4F58-A79A-C535DDDF09A4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DC1F96EF-690B-4B21-9B73-F321DF8DB56F}" type="pres">
      <dgm:prSet presAssocID="{34B8BA7A-7347-4F58-A79A-C535DDDF09A4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356ED744-A947-4C5C-ACDD-981DD0604905}" type="pres">
      <dgm:prSet presAssocID="{34B8BA7A-7347-4F58-A79A-C535DDDF09A4}" presName="topArc2" presStyleLbl="parChTrans1D1" presStyleIdx="16" presStyleCnt="30"/>
      <dgm:spPr>
        <a:scene3d>
          <a:camera prst="orthographicFront"/>
          <a:lightRig rig="threePt" dir="t"/>
        </a:scene3d>
        <a:sp3d prstMaterial="dkEdge"/>
      </dgm:spPr>
    </dgm:pt>
    <dgm:pt modelId="{DE9A3729-58DA-4A2E-BC27-9BC548057D07}" type="pres">
      <dgm:prSet presAssocID="{34B8BA7A-7347-4F58-A79A-C535DDDF09A4}" presName="bottomArc2" presStyleLbl="parChTrans1D1" presStyleIdx="17" presStyleCnt="30"/>
      <dgm:spPr>
        <a:scene3d>
          <a:camera prst="orthographicFront"/>
          <a:lightRig rig="threePt" dir="t"/>
        </a:scene3d>
        <a:sp3d prstMaterial="dkEdge"/>
      </dgm:spPr>
    </dgm:pt>
    <dgm:pt modelId="{7AE7DC25-D92F-48B3-B03A-012637AA30F8}" type="pres">
      <dgm:prSet presAssocID="{34B8BA7A-7347-4F58-A79A-C535DDDF09A4}" presName="topConnNode2" presStyleLbl="node2" presStyleIdx="0" presStyleCnt="0"/>
      <dgm:spPr/>
    </dgm:pt>
    <dgm:pt modelId="{F1EFE410-4931-4626-9402-F4D5194C25A2}" type="pres">
      <dgm:prSet presAssocID="{34B8BA7A-7347-4F58-A79A-C535DDDF09A4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561CACBE-D5B2-4314-95DC-634F04CBB068}" type="pres">
      <dgm:prSet presAssocID="{E9B01F06-5479-4CB7-8522-9FC69F513565}" presName="Name28" presStyleLbl="parChTrans1D3" presStyleIdx="2" presStyleCnt="4"/>
      <dgm:spPr/>
    </dgm:pt>
    <dgm:pt modelId="{7D11211F-253D-4E43-8393-31E9CB4179E9}" type="pres">
      <dgm:prSet presAssocID="{F583CC60-75BB-4EAD-BC65-3ADDA84C1552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202C0C2-AB54-46B0-A2C4-24A26445471A}" type="pres">
      <dgm:prSet presAssocID="{F583CC60-75BB-4EAD-BC65-3ADDA84C1552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0017444A-E12E-4EF7-87E5-6D264AA5F3D2}" type="pres">
      <dgm:prSet presAssocID="{F583CC60-75BB-4EAD-BC65-3ADDA84C1552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88AAA041-6CA1-4550-8CF8-B529BBA76F54}" type="pres">
      <dgm:prSet presAssocID="{F583CC60-75BB-4EAD-BC65-3ADDA84C1552}" presName="topArc2" presStyleLbl="parChTrans1D1" presStyleIdx="18" presStyleCnt="30"/>
      <dgm:spPr>
        <a:scene3d>
          <a:camera prst="orthographicFront"/>
          <a:lightRig rig="threePt" dir="t"/>
        </a:scene3d>
        <a:sp3d prstMaterial="dkEdge"/>
      </dgm:spPr>
    </dgm:pt>
    <dgm:pt modelId="{C4400899-F8EF-40B3-BEF6-E3BD14F7F8E7}" type="pres">
      <dgm:prSet presAssocID="{F583CC60-75BB-4EAD-BC65-3ADDA84C1552}" presName="bottomArc2" presStyleLbl="parChTrans1D1" presStyleIdx="19" presStyleCnt="30"/>
      <dgm:spPr>
        <a:scene3d>
          <a:camera prst="orthographicFront"/>
          <a:lightRig rig="threePt" dir="t"/>
        </a:scene3d>
        <a:sp3d prstMaterial="dkEdge"/>
      </dgm:spPr>
    </dgm:pt>
    <dgm:pt modelId="{23099981-13EA-4951-8EA8-D3B0A0751FC7}" type="pres">
      <dgm:prSet presAssocID="{F583CC60-75BB-4EAD-BC65-3ADDA84C1552}" presName="topConnNode2" presStyleLbl="node3" presStyleIdx="0" presStyleCnt="0"/>
      <dgm:spPr/>
    </dgm:pt>
    <dgm:pt modelId="{678A05E8-3B05-4897-AED9-34C071E2A8D3}" type="pres">
      <dgm:prSet presAssocID="{F583CC60-75BB-4EAD-BC65-3ADDA84C1552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EE7EE94-7834-4A88-B619-C31B06E1939A}" type="pres">
      <dgm:prSet presAssocID="{ECE97D60-F7D7-4602-A39C-92770F3DF58D}" presName="Name28" presStyleLbl="parChTrans1D4" presStyleIdx="4" presStyleCnt="8"/>
      <dgm:spPr/>
    </dgm:pt>
    <dgm:pt modelId="{1B94F099-BF79-499B-9158-76A17368BF22}" type="pres">
      <dgm:prSet presAssocID="{342C584E-902B-451F-83F4-ED31C380BBE7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758A8BCE-5E94-4CEF-9009-AD4F8BA48AB4}" type="pres">
      <dgm:prSet presAssocID="{342C584E-902B-451F-83F4-ED31C380BBE7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C8276BAE-AB56-4604-B9E8-A7043FF49D44}" type="pres">
      <dgm:prSet presAssocID="{342C584E-902B-451F-83F4-ED31C380BBE7}" presName="rootText2" presStyleLbl="alignAcc1" presStyleIdx="0" presStyleCnt="0" custLinFactNeighborX="13253" custLinFactNeighborY="-15298">
        <dgm:presLayoutVars>
          <dgm:chPref val="3"/>
        </dgm:presLayoutVars>
      </dgm:prSet>
      <dgm:spPr/>
    </dgm:pt>
    <dgm:pt modelId="{377F3CC7-77D6-4673-BDE9-A3D3457C31C4}" type="pres">
      <dgm:prSet presAssocID="{342C584E-902B-451F-83F4-ED31C380BBE7}" presName="topArc2" presStyleLbl="parChTrans1D1" presStyleIdx="20" presStyleCnt="30"/>
      <dgm:spPr>
        <a:scene3d>
          <a:camera prst="orthographicFront"/>
          <a:lightRig rig="threePt" dir="t"/>
        </a:scene3d>
        <a:sp3d prstMaterial="dkEdge"/>
      </dgm:spPr>
    </dgm:pt>
    <dgm:pt modelId="{B6359AB8-B6A6-4FB2-A42C-2A88020C17C1}" type="pres">
      <dgm:prSet presAssocID="{342C584E-902B-451F-83F4-ED31C380BBE7}" presName="bottomArc2" presStyleLbl="parChTrans1D1" presStyleIdx="21" presStyleCnt="30"/>
      <dgm:spPr>
        <a:scene3d>
          <a:camera prst="orthographicFront"/>
          <a:lightRig rig="threePt" dir="t"/>
        </a:scene3d>
        <a:sp3d prstMaterial="dkEdge"/>
      </dgm:spPr>
    </dgm:pt>
    <dgm:pt modelId="{28BBBFF7-7673-4C8D-8D60-C72BE977B300}" type="pres">
      <dgm:prSet presAssocID="{342C584E-902B-451F-83F4-ED31C380BBE7}" presName="topConnNode2" presStyleLbl="node4" presStyleIdx="0" presStyleCnt="0"/>
      <dgm:spPr/>
    </dgm:pt>
    <dgm:pt modelId="{F0B6C089-86EF-43A6-9C01-12BC302E898B}" type="pres">
      <dgm:prSet presAssocID="{342C584E-902B-451F-83F4-ED31C380BBE7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75399D0-0D36-4365-B65E-BE21D699AC90}" type="pres">
      <dgm:prSet presAssocID="{342C584E-902B-451F-83F4-ED31C380BBE7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DE15F52F-E545-4DC4-ABAF-50B6011001EE}" type="pres">
      <dgm:prSet presAssocID="{D7FC548B-CBD8-4844-AA7D-00D3C78FF2EA}" presName="Name28" presStyleLbl="parChTrans1D4" presStyleIdx="5" presStyleCnt="8"/>
      <dgm:spPr/>
    </dgm:pt>
    <dgm:pt modelId="{70E34371-2449-491E-8518-6B6E429A48A0}" type="pres">
      <dgm:prSet presAssocID="{DD6052FD-CED6-4756-8971-7EDC3997FA7B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01993C04-8F81-4723-8E61-20E08042E432}" type="pres">
      <dgm:prSet presAssocID="{DD6052FD-CED6-4756-8971-7EDC3997FA7B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EE2504CB-3CAC-4570-801B-99AD007DF0CD}" type="pres">
      <dgm:prSet presAssocID="{DD6052FD-CED6-4756-8971-7EDC3997FA7B}" presName="rootText2" presStyleLbl="alignAcc1" presStyleIdx="0" presStyleCnt="0" custLinFactY="-100000" custLinFactNeighborX="-52303" custLinFactNeighborY="-137173">
        <dgm:presLayoutVars>
          <dgm:chPref val="3"/>
        </dgm:presLayoutVars>
      </dgm:prSet>
      <dgm:spPr/>
    </dgm:pt>
    <dgm:pt modelId="{1E4E386B-257E-4FF4-AF36-CEC88386C2A5}" type="pres">
      <dgm:prSet presAssocID="{DD6052FD-CED6-4756-8971-7EDC3997FA7B}" presName="topArc2" presStyleLbl="parChTrans1D1" presStyleIdx="22" presStyleCnt="30"/>
      <dgm:spPr>
        <a:scene3d>
          <a:camera prst="orthographicFront"/>
          <a:lightRig rig="threePt" dir="t"/>
        </a:scene3d>
        <a:sp3d prstMaterial="dkEdge"/>
      </dgm:spPr>
    </dgm:pt>
    <dgm:pt modelId="{78EDBB76-7D7B-4673-8C0D-F8E12E57C436}" type="pres">
      <dgm:prSet presAssocID="{DD6052FD-CED6-4756-8971-7EDC3997FA7B}" presName="bottomArc2" presStyleLbl="parChTrans1D1" presStyleIdx="23" presStyleCnt="30"/>
      <dgm:spPr>
        <a:scene3d>
          <a:camera prst="orthographicFront"/>
          <a:lightRig rig="threePt" dir="t"/>
        </a:scene3d>
        <a:sp3d prstMaterial="dkEdge"/>
      </dgm:spPr>
    </dgm:pt>
    <dgm:pt modelId="{AEE3C9B1-346D-4819-A015-4A2052AD99B9}" type="pres">
      <dgm:prSet presAssocID="{DD6052FD-CED6-4756-8971-7EDC3997FA7B}" presName="topConnNode2" presStyleLbl="node4" presStyleIdx="0" presStyleCnt="0"/>
      <dgm:spPr/>
    </dgm:pt>
    <dgm:pt modelId="{16AD1686-5894-4121-9BD4-94FC281CE617}" type="pres">
      <dgm:prSet presAssocID="{DD6052FD-CED6-4756-8971-7EDC3997FA7B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569F642-CE4C-4EDD-87A1-ECC46A20C68D}" type="pres">
      <dgm:prSet presAssocID="{DD6052FD-CED6-4756-8971-7EDC3997FA7B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258F9F18-60DE-4708-BD18-D9B5CC956445}" type="pres">
      <dgm:prSet presAssocID="{F583CC60-75BB-4EAD-BC65-3ADDA84C1552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246DE2D5-2DD8-41F8-9231-51D9E75CC4BD}" type="pres">
      <dgm:prSet presAssocID="{2F58BFE1-62C8-4E41-A58F-C4434911C6F8}" presName="Name28" presStyleLbl="parChTrans1D3" presStyleIdx="3" presStyleCnt="4"/>
      <dgm:spPr/>
    </dgm:pt>
    <dgm:pt modelId="{DE442BB2-AC9C-46B0-914D-726610FFB474}" type="pres">
      <dgm:prSet presAssocID="{EF25F8B5-1CC4-4837-9FC2-AE65E94A73D7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CD9B05FB-7ED1-4500-AED3-3C898574057B}" type="pres">
      <dgm:prSet presAssocID="{EF25F8B5-1CC4-4837-9FC2-AE65E94A73D7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1D9BA25C-ABBE-4E3B-8344-EECDCCEEB96E}" type="pres">
      <dgm:prSet presAssocID="{EF25F8B5-1CC4-4837-9FC2-AE65E94A73D7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08A51FD2-2B24-457D-BDF2-4AADD8EB16AD}" type="pres">
      <dgm:prSet presAssocID="{EF25F8B5-1CC4-4837-9FC2-AE65E94A73D7}" presName="topArc2" presStyleLbl="parChTrans1D1" presStyleIdx="24" presStyleCnt="30"/>
      <dgm:spPr>
        <a:scene3d>
          <a:camera prst="orthographicFront"/>
          <a:lightRig rig="threePt" dir="t"/>
        </a:scene3d>
        <a:sp3d prstMaterial="dkEdge"/>
      </dgm:spPr>
    </dgm:pt>
    <dgm:pt modelId="{777E258C-D923-4D32-8D0C-1B30AC085172}" type="pres">
      <dgm:prSet presAssocID="{EF25F8B5-1CC4-4837-9FC2-AE65E94A73D7}" presName="bottomArc2" presStyleLbl="parChTrans1D1" presStyleIdx="25" presStyleCnt="30"/>
      <dgm:spPr>
        <a:scene3d>
          <a:camera prst="orthographicFront"/>
          <a:lightRig rig="threePt" dir="t"/>
        </a:scene3d>
        <a:sp3d prstMaterial="dkEdge"/>
      </dgm:spPr>
    </dgm:pt>
    <dgm:pt modelId="{FF5376FE-4FF4-4CFC-88D6-213F1659D764}" type="pres">
      <dgm:prSet presAssocID="{EF25F8B5-1CC4-4837-9FC2-AE65E94A73D7}" presName="topConnNode2" presStyleLbl="node3" presStyleIdx="0" presStyleCnt="0"/>
      <dgm:spPr/>
    </dgm:pt>
    <dgm:pt modelId="{C201650F-5A32-4B4D-BADD-B148C12A2009}" type="pres">
      <dgm:prSet presAssocID="{EF25F8B5-1CC4-4837-9FC2-AE65E94A73D7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2C41AE0-E62F-4B38-ACCD-5783A13FF780}" type="pres">
      <dgm:prSet presAssocID="{CF046476-F236-46CA-8351-B758EF947777}" presName="Name28" presStyleLbl="parChTrans1D4" presStyleIdx="6" presStyleCnt="8"/>
      <dgm:spPr/>
    </dgm:pt>
    <dgm:pt modelId="{2ECA7249-2AE8-48A5-966C-203BDAC3FD9C}" type="pres">
      <dgm:prSet presAssocID="{E001DE17-178D-4ACB-9B4F-C9308DD8D301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A6BC073-8498-423D-9E2E-9249F9574542}" type="pres">
      <dgm:prSet presAssocID="{E001DE17-178D-4ACB-9B4F-C9308DD8D301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47C2E4B1-E4D4-4FF9-BE65-E2E6E0ACD78A}" type="pres">
      <dgm:prSet presAssocID="{E001DE17-178D-4ACB-9B4F-C9308DD8D301}" presName="rootText2" presStyleLbl="alignAcc1" presStyleIdx="0" presStyleCnt="0" custLinFactNeighborX="16700" custLinFactNeighborY="-4809">
        <dgm:presLayoutVars>
          <dgm:chPref val="3"/>
        </dgm:presLayoutVars>
      </dgm:prSet>
      <dgm:spPr/>
    </dgm:pt>
    <dgm:pt modelId="{E53D10AD-C513-4083-B185-3C71312F8FEA}" type="pres">
      <dgm:prSet presAssocID="{E001DE17-178D-4ACB-9B4F-C9308DD8D301}" presName="topArc2" presStyleLbl="parChTrans1D1" presStyleIdx="26" presStyleCnt="30"/>
      <dgm:spPr>
        <a:scene3d>
          <a:camera prst="orthographicFront"/>
          <a:lightRig rig="threePt" dir="t"/>
        </a:scene3d>
        <a:sp3d prstMaterial="dkEdge"/>
      </dgm:spPr>
    </dgm:pt>
    <dgm:pt modelId="{1AE7AB7F-B827-4A7B-9550-37D41F2744BB}" type="pres">
      <dgm:prSet presAssocID="{E001DE17-178D-4ACB-9B4F-C9308DD8D301}" presName="bottomArc2" presStyleLbl="parChTrans1D1" presStyleIdx="27" presStyleCnt="30"/>
      <dgm:spPr>
        <a:scene3d>
          <a:camera prst="orthographicFront"/>
          <a:lightRig rig="threePt" dir="t"/>
        </a:scene3d>
        <a:sp3d prstMaterial="dkEdge"/>
      </dgm:spPr>
    </dgm:pt>
    <dgm:pt modelId="{75A0EF30-9EDF-401E-B02A-63773F6A5323}" type="pres">
      <dgm:prSet presAssocID="{E001DE17-178D-4ACB-9B4F-C9308DD8D301}" presName="topConnNode2" presStyleLbl="node4" presStyleIdx="0" presStyleCnt="0"/>
      <dgm:spPr/>
    </dgm:pt>
    <dgm:pt modelId="{B57DED1C-E6F8-4DA8-93AD-5174EAF40C75}" type="pres">
      <dgm:prSet presAssocID="{E001DE17-178D-4ACB-9B4F-C9308DD8D301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A40050F-4B26-4CBC-BF70-3210C38DE780}" type="pres">
      <dgm:prSet presAssocID="{E001DE17-178D-4ACB-9B4F-C9308DD8D301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C5FA3E22-5A6C-4BBF-B022-0A6B8A21BCC1}" type="pres">
      <dgm:prSet presAssocID="{B676A5A0-E969-4914-A36A-81C0925E3DE5}" presName="Name28" presStyleLbl="parChTrans1D4" presStyleIdx="7" presStyleCnt="8"/>
      <dgm:spPr/>
    </dgm:pt>
    <dgm:pt modelId="{7C0F4AB8-F85A-4CF5-8EA6-7562A2F5F86E}" type="pres">
      <dgm:prSet presAssocID="{C6DE5F5E-DB6F-43E4-9097-80B3498532AC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41715A1-CF22-4662-A1A8-4C120E1C613D}" type="pres">
      <dgm:prSet presAssocID="{C6DE5F5E-DB6F-43E4-9097-80B3498532AC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198E04DA-AAE9-46E3-821C-AD013153488E}" type="pres">
      <dgm:prSet presAssocID="{C6DE5F5E-DB6F-43E4-9097-80B3498532AC}" presName="rootText2" presStyleLbl="alignAcc1" presStyleIdx="0" presStyleCnt="0" custLinFactY="-100000" custLinFactNeighborX="-53302" custLinFactNeighborY="-126684">
        <dgm:presLayoutVars>
          <dgm:chPref val="3"/>
        </dgm:presLayoutVars>
      </dgm:prSet>
      <dgm:spPr/>
    </dgm:pt>
    <dgm:pt modelId="{58183980-B0D3-4EC0-BF65-F96A409E4CAF}" type="pres">
      <dgm:prSet presAssocID="{C6DE5F5E-DB6F-43E4-9097-80B3498532AC}" presName="topArc2" presStyleLbl="parChTrans1D1" presStyleIdx="28" presStyleCnt="30"/>
      <dgm:spPr>
        <a:scene3d>
          <a:camera prst="orthographicFront"/>
          <a:lightRig rig="threePt" dir="t"/>
        </a:scene3d>
        <a:sp3d prstMaterial="dkEdge"/>
      </dgm:spPr>
    </dgm:pt>
    <dgm:pt modelId="{A4E0B8CD-5C29-4D81-AADF-1F2B3B7EC226}" type="pres">
      <dgm:prSet presAssocID="{C6DE5F5E-DB6F-43E4-9097-80B3498532AC}" presName="bottomArc2" presStyleLbl="parChTrans1D1" presStyleIdx="29" presStyleCnt="30"/>
      <dgm:spPr>
        <a:scene3d>
          <a:camera prst="orthographicFront"/>
          <a:lightRig rig="threePt" dir="t"/>
        </a:scene3d>
        <a:sp3d prstMaterial="dkEdge"/>
      </dgm:spPr>
    </dgm:pt>
    <dgm:pt modelId="{9929CF66-F6CE-4E7F-99AD-ABE0727E54A5}" type="pres">
      <dgm:prSet presAssocID="{C6DE5F5E-DB6F-43E4-9097-80B3498532AC}" presName="topConnNode2" presStyleLbl="node4" presStyleIdx="0" presStyleCnt="0"/>
      <dgm:spPr/>
    </dgm:pt>
    <dgm:pt modelId="{BFDA9CE9-6A67-439E-B78E-50DADF43552F}" type="pres">
      <dgm:prSet presAssocID="{C6DE5F5E-DB6F-43E4-9097-80B3498532AC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E97DD825-B4D8-4FE1-AB0E-DFEA19AEAE18}" type="pres">
      <dgm:prSet presAssocID="{C6DE5F5E-DB6F-43E4-9097-80B3498532AC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026CC63F-43BA-48BF-B17A-9679BAA3E5AC}" type="pres">
      <dgm:prSet presAssocID="{EF25F8B5-1CC4-4837-9FC2-AE65E94A73D7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8E2BD878-289B-49E1-9BB2-CABC58CA6292}" type="pres">
      <dgm:prSet presAssocID="{34B8BA7A-7347-4F58-A79A-C535DDDF09A4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6718EE4F-2FC4-4A94-9EEE-9EAB4C320039}" type="pres">
      <dgm:prSet presAssocID="{159259E7-6467-4784-8B68-8BC7DAE0FD31}" presName="hierChild3" presStyleCnt="0"/>
      <dgm:spPr>
        <a:scene3d>
          <a:camera prst="orthographicFront"/>
          <a:lightRig rig="threePt" dir="t"/>
        </a:scene3d>
        <a:sp3d prstMaterial="dkEdge"/>
      </dgm:spPr>
    </dgm:pt>
  </dgm:ptLst>
  <dgm:cxnLst>
    <dgm:cxn modelId="{98F14C3A-EEE7-49DE-B79B-C55866F12B21}" type="presOf" srcId="{A49E84CE-D24B-4508-819D-BE0176B5BACD}" destId="{FA3EE4CD-471D-4914-A04D-8AD37C205FE7}" srcOrd="0" destOrd="0" presId="urn:microsoft.com/office/officeart/2008/layout/HalfCircleOrganizationChart"/>
    <dgm:cxn modelId="{590761D5-F88C-4589-B5B6-A4BCFB8CFB40}" type="presOf" srcId="{F583CC60-75BB-4EAD-BC65-3ADDA84C1552}" destId="{23099981-13EA-4951-8EA8-D3B0A0751FC7}" srcOrd="1" destOrd="0" presId="urn:microsoft.com/office/officeart/2008/layout/HalfCircleOrganizationChart"/>
    <dgm:cxn modelId="{7B40D3D7-805C-4F8E-8A4A-30FC7BC60D54}" srcId="{34B8BA7A-7347-4F58-A79A-C535DDDF09A4}" destId="{EF25F8B5-1CC4-4837-9FC2-AE65E94A73D7}" srcOrd="1" destOrd="0" parTransId="{2F58BFE1-62C8-4E41-A58F-C4434911C6F8}" sibTransId="{581F5FD7-BC56-446B-87DB-F4BE640D4918}"/>
    <dgm:cxn modelId="{640A1A8B-18B9-4BD7-8E24-8D70B8E07D62}" type="presOf" srcId="{8F4B9B91-D8D4-4B20-B858-6378D38F17FA}" destId="{B29463D6-6098-4473-9EFE-6684BD5918D4}" srcOrd="0" destOrd="0" presId="urn:microsoft.com/office/officeart/2008/layout/HalfCircleOrganizationChart"/>
    <dgm:cxn modelId="{F5C93F35-5D16-4A91-8945-DACB0D2E0F99}" type="presOf" srcId="{E001DE17-178D-4ACB-9B4F-C9308DD8D301}" destId="{75A0EF30-9EDF-401E-B02A-63773F6A5323}" srcOrd="1" destOrd="0" presId="urn:microsoft.com/office/officeart/2008/layout/HalfCircleOrganizationChart"/>
    <dgm:cxn modelId="{C6E4E274-783D-437D-8453-96126E22E20A}" type="presOf" srcId="{30CCFCF2-FBAE-4458-9803-60305F6C25FF}" destId="{93FF7FFC-8E8A-481E-AD16-D1780CFA52A7}" srcOrd="0" destOrd="0" presId="urn:microsoft.com/office/officeart/2008/layout/HalfCircleOrganizationChart"/>
    <dgm:cxn modelId="{727FDF3D-EA37-4F71-A148-80DBAEBAAFE1}" srcId="{159259E7-6467-4784-8B68-8BC7DAE0FD31}" destId="{5CE5ED75-7BB4-466F-A496-8F5A2CA5A085}" srcOrd="0" destOrd="0" parTransId="{D98E1733-19AE-4CD4-BFF7-5FEC6FEDD171}" sibTransId="{5CE253C8-4982-40A4-B2E1-3BE7D68CE531}"/>
    <dgm:cxn modelId="{5FEBF79F-5F66-4EF9-B99F-4263D64B587C}" type="presOf" srcId="{2F58BFE1-62C8-4E41-A58F-C4434911C6F8}" destId="{246DE2D5-2DD8-41F8-9231-51D9E75CC4BD}" srcOrd="0" destOrd="0" presId="urn:microsoft.com/office/officeart/2008/layout/HalfCircleOrganizationChart"/>
    <dgm:cxn modelId="{BEE7586C-2F1B-4775-8C5F-91D99E6F1325}" type="presOf" srcId="{20F3163A-5C5D-4213-B79E-F1B6138B6C53}" destId="{F70DF834-A54D-4C56-970F-AC0F21D85A0B}" srcOrd="0" destOrd="0" presId="urn:microsoft.com/office/officeart/2008/layout/HalfCircleOrganizationChart"/>
    <dgm:cxn modelId="{EACEF056-22CD-4281-8C12-053003C4C739}" type="presOf" srcId="{520E1CA1-A14A-44D1-A3AE-6BCB9EBA9D1E}" destId="{AC9F48E8-EB3F-4A3D-8EF2-82843700592B}" srcOrd="0" destOrd="0" presId="urn:microsoft.com/office/officeart/2008/layout/HalfCircleOrganizationChart"/>
    <dgm:cxn modelId="{A7AAFA18-DC61-41F9-AF5A-9A7BF89D0F78}" type="presOf" srcId="{DD6052FD-CED6-4756-8971-7EDC3997FA7B}" destId="{EE2504CB-3CAC-4570-801B-99AD007DF0CD}" srcOrd="0" destOrd="0" presId="urn:microsoft.com/office/officeart/2008/layout/HalfCircleOrganizationChart"/>
    <dgm:cxn modelId="{C3CBC549-DD6B-4559-9D3C-48F93E1F08B0}" type="presOf" srcId="{34B8BA7A-7347-4F58-A79A-C535DDDF09A4}" destId="{7AE7DC25-D92F-48B3-B03A-012637AA30F8}" srcOrd="1" destOrd="0" presId="urn:microsoft.com/office/officeart/2008/layout/HalfCircleOrganizationChart"/>
    <dgm:cxn modelId="{7C02EB4D-4E6A-4F62-B8FE-1495BDE80FD9}" type="presOf" srcId="{EF25F8B5-1CC4-4837-9FC2-AE65E94A73D7}" destId="{1D9BA25C-ABBE-4E3B-8344-EECDCCEEB96E}" srcOrd="0" destOrd="0" presId="urn:microsoft.com/office/officeart/2008/layout/HalfCircleOrganizationChart"/>
    <dgm:cxn modelId="{9950204D-90C7-4EA0-BC66-0303D784944C}" type="presOf" srcId="{0EE2565C-4214-4C1A-A5AA-62BFB6FE98EB}" destId="{01076CF1-181F-4E3D-9324-C7497ECD1AC1}" srcOrd="0" destOrd="0" presId="urn:microsoft.com/office/officeart/2008/layout/HalfCircleOrganizationChart"/>
    <dgm:cxn modelId="{52CEFC1B-820F-4688-AB13-0040C3B089E2}" type="presOf" srcId="{E9B01F06-5479-4CB7-8522-9FC69F513565}" destId="{561CACBE-D5B2-4314-95DC-634F04CBB068}" srcOrd="0" destOrd="0" presId="urn:microsoft.com/office/officeart/2008/layout/HalfCircleOrganizationChart"/>
    <dgm:cxn modelId="{7BD561CB-D9FB-419F-AF5A-555033DD22AB}" srcId="{5F4DF8DF-61A6-40BB-9B61-059E4673332B}" destId="{8A0C5538-1657-45DA-8DB3-FDC218BD545D}" srcOrd="0" destOrd="0" parTransId="{0EE2565C-4214-4C1A-A5AA-62BFB6FE98EB}" sibTransId="{4213D271-4168-45B0-978E-D3E9B9DDBC10}"/>
    <dgm:cxn modelId="{8FF648D1-9939-4927-A720-9EB1BE8BA3F8}" type="presOf" srcId="{B5B32B65-CA28-499D-8914-11DB5184D53F}" destId="{F46D53C9-DB7E-4369-B98E-7D8571343C91}" srcOrd="1" destOrd="0" presId="urn:microsoft.com/office/officeart/2008/layout/HalfCircleOrganizationChart"/>
    <dgm:cxn modelId="{52D7E9DA-89C7-4235-8562-24C3CC0DA45F}" type="presOf" srcId="{B676A5A0-E969-4914-A36A-81C0925E3DE5}" destId="{C5FA3E22-5A6C-4BBF-B022-0A6B8A21BCC1}" srcOrd="0" destOrd="0" presId="urn:microsoft.com/office/officeart/2008/layout/HalfCircleOrganizationChart"/>
    <dgm:cxn modelId="{C68117D3-4CDE-4E8B-8E5A-1B886212CC8B}" type="presOf" srcId="{C6DE5F5E-DB6F-43E4-9097-80B3498532AC}" destId="{9929CF66-F6CE-4E7F-99AD-ABE0727E54A5}" srcOrd="1" destOrd="0" presId="urn:microsoft.com/office/officeart/2008/layout/HalfCircleOrganizationChart"/>
    <dgm:cxn modelId="{2FFD2ED8-5923-406F-973D-1F1084802343}" type="presOf" srcId="{30CCFCF2-FBAE-4458-9803-60305F6C25FF}" destId="{F5A8AA5C-DC8F-42BE-9A55-6AFF8E90A8BC}" srcOrd="1" destOrd="0" presId="urn:microsoft.com/office/officeart/2008/layout/HalfCircleOrganizationChart"/>
    <dgm:cxn modelId="{5A42A94C-C7DF-4C81-9199-AC7E7D8F760F}" type="presOf" srcId="{B5B32B65-CA28-499D-8914-11DB5184D53F}" destId="{4A35E70E-D38C-4C54-A185-D68E3E30EBB4}" srcOrd="0" destOrd="0" presId="urn:microsoft.com/office/officeart/2008/layout/HalfCircleOrganizationChart"/>
    <dgm:cxn modelId="{1D7AE915-3B82-4A7F-983C-DBEE7F6CA774}" type="presOf" srcId="{159259E7-6467-4784-8B68-8BC7DAE0FD31}" destId="{9F388BCB-D9AB-408A-8230-BD23E0E412FB}" srcOrd="0" destOrd="0" presId="urn:microsoft.com/office/officeart/2008/layout/HalfCircleOrganizationChart"/>
    <dgm:cxn modelId="{108F4AB7-76EC-4DDF-A672-92D05ACD9AD0}" type="presOf" srcId="{D98E1733-19AE-4CD4-BFF7-5FEC6FEDD171}" destId="{482D7829-8CF2-42CF-B537-C16F809B496B}" srcOrd="0" destOrd="0" presId="urn:microsoft.com/office/officeart/2008/layout/HalfCircleOrganizationChart"/>
    <dgm:cxn modelId="{2C5E7A3A-EA24-4035-BCEB-A3FA39BFD913}" type="presOf" srcId="{5F69653A-B943-4948-A6C7-DA6B62123118}" destId="{BE448ADC-4546-406D-B23C-09B7C56B9FF5}" srcOrd="1" destOrd="0" presId="urn:microsoft.com/office/officeart/2008/layout/HalfCircleOrganizationChart"/>
    <dgm:cxn modelId="{BD6E9272-BBE5-4597-8C3D-AD022608809F}" srcId="{5CE5ED75-7BB4-466F-A496-8F5A2CA5A085}" destId="{5F4DF8DF-61A6-40BB-9B61-059E4673332B}" srcOrd="0" destOrd="0" parTransId="{8F4B9B91-D8D4-4B20-B858-6378D38F17FA}" sibTransId="{05460B61-995B-487D-B258-F98FF459C670}"/>
    <dgm:cxn modelId="{89EFE966-16B9-4BB9-BC5F-5543FDE786F6}" srcId="{30CCFCF2-FBAE-4458-9803-60305F6C25FF}" destId="{B5B32B65-CA28-499D-8914-11DB5184D53F}" srcOrd="0" destOrd="0" parTransId="{B6574CEC-831C-4045-944B-15CDCA4AA6C4}" sibTransId="{ADBE84A1-E2E1-4369-93FF-BA935513DA66}"/>
    <dgm:cxn modelId="{0B84840A-760A-417C-8ACB-BC94245106B0}" type="presOf" srcId="{CF046476-F236-46CA-8351-B758EF947777}" destId="{B2C41AE0-E62F-4B38-ACCD-5783A13FF780}" srcOrd="0" destOrd="0" presId="urn:microsoft.com/office/officeart/2008/layout/HalfCircleOrganizationChart"/>
    <dgm:cxn modelId="{F5AC8D46-608E-4705-997D-47EED0847E6C}" type="presOf" srcId="{DD6052FD-CED6-4756-8971-7EDC3997FA7B}" destId="{AEE3C9B1-346D-4819-A015-4A2052AD99B9}" srcOrd="1" destOrd="0" presId="urn:microsoft.com/office/officeart/2008/layout/HalfCircleOrganizationChart"/>
    <dgm:cxn modelId="{5E0708F9-2694-4EB6-91A2-EB926F890D85}" srcId="{34B8BA7A-7347-4F58-A79A-C535DDDF09A4}" destId="{F583CC60-75BB-4EAD-BC65-3ADDA84C1552}" srcOrd="0" destOrd="0" parTransId="{E9B01F06-5479-4CB7-8522-9FC69F513565}" sibTransId="{C04DC760-CE35-4B8A-9BDD-F917E89E8671}"/>
    <dgm:cxn modelId="{B8324CE1-5AE1-4B91-B6DF-83A04BE7910F}" srcId="{30CCFCF2-FBAE-4458-9803-60305F6C25FF}" destId="{5F69653A-B943-4948-A6C7-DA6B62123118}" srcOrd="1" destOrd="0" parTransId="{93139688-175D-43A3-8C68-C240FAC673D8}" sibTransId="{C23D00B0-0ECE-4E1D-BD0A-2E6E070FC64B}"/>
    <dgm:cxn modelId="{7311C43D-D67D-4514-93D8-D8999C3A9929}" type="presOf" srcId="{C6DE5F5E-DB6F-43E4-9097-80B3498532AC}" destId="{198E04DA-AAE9-46E3-821C-AD013153488E}" srcOrd="0" destOrd="0" presId="urn:microsoft.com/office/officeart/2008/layout/HalfCircleOrganizationChart"/>
    <dgm:cxn modelId="{2988CA9B-24D1-470F-9864-4FCDA36A4919}" srcId="{EF25F8B5-1CC4-4837-9FC2-AE65E94A73D7}" destId="{C6DE5F5E-DB6F-43E4-9097-80B3498532AC}" srcOrd="1" destOrd="0" parTransId="{B676A5A0-E969-4914-A36A-81C0925E3DE5}" sibTransId="{CEC98553-FCCF-448E-96EC-A932675465AF}"/>
    <dgm:cxn modelId="{0F849DCA-2953-4685-9E78-F106941EA7B9}" srcId="{F583CC60-75BB-4EAD-BC65-3ADDA84C1552}" destId="{DD6052FD-CED6-4756-8971-7EDC3997FA7B}" srcOrd="1" destOrd="0" parTransId="{D7FC548B-CBD8-4844-AA7D-00D3C78FF2EA}" sibTransId="{B02DF7F1-48C7-4633-9667-C02137281965}"/>
    <dgm:cxn modelId="{1DED410A-2991-4490-AD1B-1D2BCCCF403F}" type="presOf" srcId="{F583CC60-75BB-4EAD-BC65-3ADDA84C1552}" destId="{0017444A-E12E-4EF7-87E5-6D264AA5F3D2}" srcOrd="0" destOrd="0" presId="urn:microsoft.com/office/officeart/2008/layout/HalfCircleOrganizationChart"/>
    <dgm:cxn modelId="{036E444E-8A72-46E1-86DC-36C621C5FD89}" type="presOf" srcId="{520E1CA1-A14A-44D1-A3AE-6BCB9EBA9D1E}" destId="{7C33FF3C-223C-4E59-AC17-B1F0FA1B52FD}" srcOrd="1" destOrd="0" presId="urn:microsoft.com/office/officeart/2008/layout/HalfCircleOrganizationChart"/>
    <dgm:cxn modelId="{B4DAB485-2974-4442-A74E-6908670366FB}" type="presOf" srcId="{E001DE17-178D-4ACB-9B4F-C9308DD8D301}" destId="{47C2E4B1-E4D4-4FF9-BE65-E2E6E0ACD78A}" srcOrd="0" destOrd="0" presId="urn:microsoft.com/office/officeart/2008/layout/HalfCircleOrganizationChart"/>
    <dgm:cxn modelId="{9F81347C-B56F-4304-B419-2F0A84B2F9CA}" srcId="{6050DE6E-93AC-45DA-8A0B-3E9D32AEAA8B}" destId="{159259E7-6467-4784-8B68-8BC7DAE0FD31}" srcOrd="0" destOrd="0" parTransId="{A1D11427-8436-4364-8F72-51B67791E4BD}" sibTransId="{75B5A71B-9FEF-4F17-BD98-8707ABA11893}"/>
    <dgm:cxn modelId="{5D9A46F7-5A58-42A2-95A4-70B06C37319C}" srcId="{5CE5ED75-7BB4-466F-A496-8F5A2CA5A085}" destId="{30CCFCF2-FBAE-4458-9803-60305F6C25FF}" srcOrd="1" destOrd="0" parTransId="{20F3163A-5C5D-4213-B79E-F1B6138B6C53}" sibTransId="{A68B96D2-E3CF-4228-A2DE-24130A59839B}"/>
    <dgm:cxn modelId="{E6D344BD-5729-4D8F-851D-705B8C38DEEA}" type="presOf" srcId="{5CE5ED75-7BB4-466F-A496-8F5A2CA5A085}" destId="{C9E3ABF2-B443-483B-8935-E127B8FC1C2F}" srcOrd="1" destOrd="0" presId="urn:microsoft.com/office/officeart/2008/layout/HalfCircleOrganizationChart"/>
    <dgm:cxn modelId="{854693FF-021E-4816-BCE3-A8AEA4F8CCA7}" type="presOf" srcId="{342C584E-902B-451F-83F4-ED31C380BBE7}" destId="{28BBBFF7-7673-4C8D-8D60-C72BE977B300}" srcOrd="1" destOrd="0" presId="urn:microsoft.com/office/officeart/2008/layout/HalfCircleOrganizationChart"/>
    <dgm:cxn modelId="{C136C4F8-66DA-4595-BB98-D61FCF0E219F}" type="presOf" srcId="{B6574CEC-831C-4045-944B-15CDCA4AA6C4}" destId="{FBC4BF38-37AF-43D1-B81F-43D94428B123}" srcOrd="0" destOrd="0" presId="urn:microsoft.com/office/officeart/2008/layout/HalfCircleOrganizationChart"/>
    <dgm:cxn modelId="{3A70218E-FBE9-4A0E-89FF-1DE3CF0BD28A}" type="presOf" srcId="{1CFE99BE-C99F-4C7F-82E5-7F4D99C0746A}" destId="{E1AD2E54-0CF7-44AC-9987-754E6C7A84A2}" srcOrd="0" destOrd="0" presId="urn:microsoft.com/office/officeart/2008/layout/HalfCircleOrganizationChart"/>
    <dgm:cxn modelId="{5679E7B2-6FC3-4992-BCC5-F7A01A445256}" type="presOf" srcId="{159259E7-6467-4784-8B68-8BC7DAE0FD31}" destId="{67A021E1-E937-4D54-90EB-6FBA3142E260}" srcOrd="1" destOrd="0" presId="urn:microsoft.com/office/officeart/2008/layout/HalfCircleOrganizationChart"/>
    <dgm:cxn modelId="{8FFD550A-DB16-4431-985E-EAE935D76675}" type="presOf" srcId="{8A0C5538-1657-45DA-8DB3-FDC218BD545D}" destId="{A104845E-9084-42AE-A273-933F3D5E1DF8}" srcOrd="0" destOrd="0" presId="urn:microsoft.com/office/officeart/2008/layout/HalfCircleOrganizationChart"/>
    <dgm:cxn modelId="{1FCC2906-4B9C-4189-91E4-E2F9352D1E06}" type="presOf" srcId="{5F69653A-B943-4948-A6C7-DA6B62123118}" destId="{6B262D97-C098-4FAA-86A9-93547D2C0797}" srcOrd="0" destOrd="0" presId="urn:microsoft.com/office/officeart/2008/layout/HalfCircleOrganizationChart"/>
    <dgm:cxn modelId="{E2635B16-26A4-4A44-9F1E-648FC95176BB}" type="presOf" srcId="{342C584E-902B-451F-83F4-ED31C380BBE7}" destId="{C8276BAE-AB56-4604-B9E8-A7043FF49D44}" srcOrd="0" destOrd="0" presId="urn:microsoft.com/office/officeart/2008/layout/HalfCircleOrganizationChart"/>
    <dgm:cxn modelId="{B7B9E21F-9079-4DEA-B78E-E00DC6EC7824}" srcId="{5F4DF8DF-61A6-40BB-9B61-059E4673332B}" destId="{520E1CA1-A14A-44D1-A3AE-6BCB9EBA9D1E}" srcOrd="1" destOrd="0" parTransId="{A49E84CE-D24B-4508-819D-BE0176B5BACD}" sibTransId="{E58D1665-BE4A-489D-83DE-5BFDF0BC2835}"/>
    <dgm:cxn modelId="{4049E8AB-A498-444E-B770-928F799E2823}" type="presOf" srcId="{8A0C5538-1657-45DA-8DB3-FDC218BD545D}" destId="{CC3968F1-AC62-4163-B582-FDF9E621B70D}" srcOrd="1" destOrd="0" presId="urn:microsoft.com/office/officeart/2008/layout/HalfCircleOrganizationChart"/>
    <dgm:cxn modelId="{BABCA4CF-841A-42AB-8466-032AD973D5AD}" srcId="{EF25F8B5-1CC4-4837-9FC2-AE65E94A73D7}" destId="{E001DE17-178D-4ACB-9B4F-C9308DD8D301}" srcOrd="0" destOrd="0" parTransId="{CF046476-F236-46CA-8351-B758EF947777}" sibTransId="{1DAE8389-1ECC-45E1-8E22-672D3B348650}"/>
    <dgm:cxn modelId="{ACCC67E8-7162-480C-8578-8938E7EE2356}" type="presOf" srcId="{EF25F8B5-1CC4-4837-9FC2-AE65E94A73D7}" destId="{FF5376FE-4FF4-4CFC-88D6-213F1659D764}" srcOrd="1" destOrd="0" presId="urn:microsoft.com/office/officeart/2008/layout/HalfCircleOrganizationChart"/>
    <dgm:cxn modelId="{2C6A8857-6292-4D67-9A52-0AE482870CF5}" type="presOf" srcId="{34B8BA7A-7347-4F58-A79A-C535DDDF09A4}" destId="{DC1F96EF-690B-4B21-9B73-F321DF8DB56F}" srcOrd="0" destOrd="0" presId="urn:microsoft.com/office/officeart/2008/layout/HalfCircleOrganizationChart"/>
    <dgm:cxn modelId="{147664AA-73B9-40C7-9987-3032C1A2DC30}" type="presOf" srcId="{5CE5ED75-7BB4-466F-A496-8F5A2CA5A085}" destId="{C744772C-BB3E-4BF8-8DAD-C5E6E2C270DA}" srcOrd="0" destOrd="0" presId="urn:microsoft.com/office/officeart/2008/layout/HalfCircleOrganizationChart"/>
    <dgm:cxn modelId="{617F5E1B-1CC4-4FF1-B53C-E9610886F6E5}" type="presOf" srcId="{ECE97D60-F7D7-4602-A39C-92770F3DF58D}" destId="{0EE7EE94-7834-4A88-B619-C31B06E1939A}" srcOrd="0" destOrd="0" presId="urn:microsoft.com/office/officeart/2008/layout/HalfCircleOrganizationChart"/>
    <dgm:cxn modelId="{EE97A889-8242-4B5F-AC45-C8B5EE10E921}" srcId="{159259E7-6467-4784-8B68-8BC7DAE0FD31}" destId="{34B8BA7A-7347-4F58-A79A-C535DDDF09A4}" srcOrd="1" destOrd="0" parTransId="{1CFE99BE-C99F-4C7F-82E5-7F4D99C0746A}" sibTransId="{2713B09D-43A1-4204-BCA5-538F7E490141}"/>
    <dgm:cxn modelId="{34E8217E-DD20-4BB6-8A74-5E7C400C2056}" type="presOf" srcId="{93139688-175D-43A3-8C68-C240FAC673D8}" destId="{B7B6BAA0-7088-468E-8762-996ECAB0EAF0}" srcOrd="0" destOrd="0" presId="urn:microsoft.com/office/officeart/2008/layout/HalfCircleOrganizationChart"/>
    <dgm:cxn modelId="{76B70E42-D67F-422E-A2FC-E673484993D2}" type="presOf" srcId="{6050DE6E-93AC-45DA-8A0B-3E9D32AEAA8B}" destId="{B02FF406-B3D0-427B-872A-3C72092DB9E3}" srcOrd="0" destOrd="0" presId="urn:microsoft.com/office/officeart/2008/layout/HalfCircleOrganizationChart"/>
    <dgm:cxn modelId="{C96C4782-C2E8-42A8-B6AE-DE9044ADE950}" type="presOf" srcId="{5F4DF8DF-61A6-40BB-9B61-059E4673332B}" destId="{140C4EA1-2786-464A-8FD7-949D59212D7C}" srcOrd="1" destOrd="0" presId="urn:microsoft.com/office/officeart/2008/layout/HalfCircleOrganizationChart"/>
    <dgm:cxn modelId="{ECD915DE-2780-4CE5-B49F-D3341FCA91B5}" type="presOf" srcId="{D7FC548B-CBD8-4844-AA7D-00D3C78FF2EA}" destId="{DE15F52F-E545-4DC4-ABAF-50B6011001EE}" srcOrd="0" destOrd="0" presId="urn:microsoft.com/office/officeart/2008/layout/HalfCircleOrganizationChart"/>
    <dgm:cxn modelId="{E1C9F20B-21E6-4C18-B1DF-FC3410B5E761}" srcId="{F583CC60-75BB-4EAD-BC65-3ADDA84C1552}" destId="{342C584E-902B-451F-83F4-ED31C380BBE7}" srcOrd="0" destOrd="0" parTransId="{ECE97D60-F7D7-4602-A39C-92770F3DF58D}" sibTransId="{75407782-F167-44AC-AD20-AAF7EF6E960A}"/>
    <dgm:cxn modelId="{7F56582F-162B-456D-88D2-C3A1DB7492E6}" type="presOf" srcId="{5F4DF8DF-61A6-40BB-9B61-059E4673332B}" destId="{2096947C-B81E-4B8B-BB50-3260241AD82A}" srcOrd="0" destOrd="0" presId="urn:microsoft.com/office/officeart/2008/layout/HalfCircleOrganizationChart"/>
    <dgm:cxn modelId="{43E19F30-14E9-4EAA-A3FF-0B08848D4BF1}" type="presParOf" srcId="{B02FF406-B3D0-427B-872A-3C72092DB9E3}" destId="{F1E35F59-A036-47DE-8A51-56783CEE46FA}" srcOrd="0" destOrd="0" presId="urn:microsoft.com/office/officeart/2008/layout/HalfCircleOrganizationChart"/>
    <dgm:cxn modelId="{7972DD91-F2F3-4243-9463-26F680FD9328}" type="presParOf" srcId="{F1E35F59-A036-47DE-8A51-56783CEE46FA}" destId="{B303C7ED-04CF-4C0A-9213-A53120E67769}" srcOrd="0" destOrd="0" presId="urn:microsoft.com/office/officeart/2008/layout/HalfCircleOrganizationChart"/>
    <dgm:cxn modelId="{7E4A0AE8-968E-4E14-BE9E-899EC24774FB}" type="presParOf" srcId="{B303C7ED-04CF-4C0A-9213-A53120E67769}" destId="{9F388BCB-D9AB-408A-8230-BD23E0E412FB}" srcOrd="0" destOrd="0" presId="urn:microsoft.com/office/officeart/2008/layout/HalfCircleOrganizationChart"/>
    <dgm:cxn modelId="{3DC9C116-F287-4E6E-AD06-76976C15526D}" type="presParOf" srcId="{B303C7ED-04CF-4C0A-9213-A53120E67769}" destId="{EA9E9195-0C55-4E6E-A4E2-683FD1842B02}" srcOrd="1" destOrd="0" presId="urn:microsoft.com/office/officeart/2008/layout/HalfCircleOrganizationChart"/>
    <dgm:cxn modelId="{3C615572-F7A1-4DE4-B0C6-08845E390D75}" type="presParOf" srcId="{B303C7ED-04CF-4C0A-9213-A53120E67769}" destId="{9277728F-A690-455D-A70B-B4D57169008F}" srcOrd="2" destOrd="0" presId="urn:microsoft.com/office/officeart/2008/layout/HalfCircleOrganizationChart"/>
    <dgm:cxn modelId="{C73850F0-1B4A-4D59-9D32-D37B9E6B54A0}" type="presParOf" srcId="{B303C7ED-04CF-4C0A-9213-A53120E67769}" destId="{67A021E1-E937-4D54-90EB-6FBA3142E260}" srcOrd="3" destOrd="0" presId="urn:microsoft.com/office/officeart/2008/layout/HalfCircleOrganizationChart"/>
    <dgm:cxn modelId="{EC47EC44-BB1A-46EE-BE98-9E8CE00B765D}" type="presParOf" srcId="{F1E35F59-A036-47DE-8A51-56783CEE46FA}" destId="{70D25FD6-0D8E-414E-B566-7AC748D90B63}" srcOrd="1" destOrd="0" presId="urn:microsoft.com/office/officeart/2008/layout/HalfCircleOrganizationChart"/>
    <dgm:cxn modelId="{6C752EDF-FC44-47F4-A33F-AFA0E3E69403}" type="presParOf" srcId="{70D25FD6-0D8E-414E-B566-7AC748D90B63}" destId="{482D7829-8CF2-42CF-B537-C16F809B496B}" srcOrd="0" destOrd="0" presId="urn:microsoft.com/office/officeart/2008/layout/HalfCircleOrganizationChart"/>
    <dgm:cxn modelId="{22EB1069-F95A-4773-86C4-88E326350AEF}" type="presParOf" srcId="{70D25FD6-0D8E-414E-B566-7AC748D90B63}" destId="{D2188213-3154-44C0-A543-8F506965E81B}" srcOrd="1" destOrd="0" presId="urn:microsoft.com/office/officeart/2008/layout/HalfCircleOrganizationChart"/>
    <dgm:cxn modelId="{AB6E6B50-C2F8-4776-80A0-2331EE815434}" type="presParOf" srcId="{D2188213-3154-44C0-A543-8F506965E81B}" destId="{BA982B71-FA1C-4E2B-BAA1-BDC76339D8A8}" srcOrd="0" destOrd="0" presId="urn:microsoft.com/office/officeart/2008/layout/HalfCircleOrganizationChart"/>
    <dgm:cxn modelId="{1CC5E497-58D8-461C-848E-3B15EC4E174B}" type="presParOf" srcId="{BA982B71-FA1C-4E2B-BAA1-BDC76339D8A8}" destId="{C744772C-BB3E-4BF8-8DAD-C5E6E2C270DA}" srcOrd="0" destOrd="0" presId="urn:microsoft.com/office/officeart/2008/layout/HalfCircleOrganizationChart"/>
    <dgm:cxn modelId="{517D227A-D6B4-4ED7-B3A4-2709485DEA18}" type="presParOf" srcId="{BA982B71-FA1C-4E2B-BAA1-BDC76339D8A8}" destId="{DE1D78BE-30B6-4CB9-9DD2-0F0689242AA6}" srcOrd="1" destOrd="0" presId="urn:microsoft.com/office/officeart/2008/layout/HalfCircleOrganizationChart"/>
    <dgm:cxn modelId="{DD742A58-33BB-471C-9492-6134ACFCD21A}" type="presParOf" srcId="{BA982B71-FA1C-4E2B-BAA1-BDC76339D8A8}" destId="{ACCD65F8-6337-4D64-B085-CED048DCA38A}" srcOrd="2" destOrd="0" presId="urn:microsoft.com/office/officeart/2008/layout/HalfCircleOrganizationChart"/>
    <dgm:cxn modelId="{91266046-65B6-4F60-8A6C-FE760693F798}" type="presParOf" srcId="{BA982B71-FA1C-4E2B-BAA1-BDC76339D8A8}" destId="{C9E3ABF2-B443-483B-8935-E127B8FC1C2F}" srcOrd="3" destOrd="0" presId="urn:microsoft.com/office/officeart/2008/layout/HalfCircleOrganizationChart"/>
    <dgm:cxn modelId="{A74D9664-CAA7-438D-B19F-83DAC3E0A6E3}" type="presParOf" srcId="{D2188213-3154-44C0-A543-8F506965E81B}" destId="{E33227C4-1924-47D9-95B4-1E405A3D5EA8}" srcOrd="1" destOrd="0" presId="urn:microsoft.com/office/officeart/2008/layout/HalfCircleOrganizationChart"/>
    <dgm:cxn modelId="{FAAF0FF8-405D-4197-838D-9C3BC75FED9A}" type="presParOf" srcId="{E33227C4-1924-47D9-95B4-1E405A3D5EA8}" destId="{B29463D6-6098-4473-9EFE-6684BD5918D4}" srcOrd="0" destOrd="0" presId="urn:microsoft.com/office/officeart/2008/layout/HalfCircleOrganizationChart"/>
    <dgm:cxn modelId="{55A23DD6-4E8A-4854-95AC-B747AA0F961E}" type="presParOf" srcId="{E33227C4-1924-47D9-95B4-1E405A3D5EA8}" destId="{0B967F2C-EB02-4E0F-94F2-47EF7FDD4581}" srcOrd="1" destOrd="0" presId="urn:microsoft.com/office/officeart/2008/layout/HalfCircleOrganizationChart"/>
    <dgm:cxn modelId="{C6C8CDFA-88F4-4DA2-B442-E6837AA50879}" type="presParOf" srcId="{0B967F2C-EB02-4E0F-94F2-47EF7FDD4581}" destId="{C9507F4E-E53C-4998-81C2-266FB0656A91}" srcOrd="0" destOrd="0" presId="urn:microsoft.com/office/officeart/2008/layout/HalfCircleOrganizationChart"/>
    <dgm:cxn modelId="{BEA341B0-9EC3-48A3-AC20-960D950FEBE4}" type="presParOf" srcId="{C9507F4E-E53C-4998-81C2-266FB0656A91}" destId="{2096947C-B81E-4B8B-BB50-3260241AD82A}" srcOrd="0" destOrd="0" presId="urn:microsoft.com/office/officeart/2008/layout/HalfCircleOrganizationChart"/>
    <dgm:cxn modelId="{8A1AAFDB-B03A-4B8D-B6B7-34938E020A33}" type="presParOf" srcId="{C9507F4E-E53C-4998-81C2-266FB0656A91}" destId="{5B721986-8D45-482D-B779-61389BDA5657}" srcOrd="1" destOrd="0" presId="urn:microsoft.com/office/officeart/2008/layout/HalfCircleOrganizationChart"/>
    <dgm:cxn modelId="{C194B94A-5278-4958-AB68-0E94EABCDE4C}" type="presParOf" srcId="{C9507F4E-E53C-4998-81C2-266FB0656A91}" destId="{8418F2D6-1C62-494B-90B8-0FA4CF318E51}" srcOrd="2" destOrd="0" presId="urn:microsoft.com/office/officeart/2008/layout/HalfCircleOrganizationChart"/>
    <dgm:cxn modelId="{0DD1E4B4-D676-47B5-8393-D044D359F96D}" type="presParOf" srcId="{C9507F4E-E53C-4998-81C2-266FB0656A91}" destId="{140C4EA1-2786-464A-8FD7-949D59212D7C}" srcOrd="3" destOrd="0" presId="urn:microsoft.com/office/officeart/2008/layout/HalfCircleOrganizationChart"/>
    <dgm:cxn modelId="{64E9BC44-6450-42EC-89E4-82C67D0789AD}" type="presParOf" srcId="{0B967F2C-EB02-4E0F-94F2-47EF7FDD4581}" destId="{DE350971-CF60-4924-BC0A-6380B0D12895}" srcOrd="1" destOrd="0" presId="urn:microsoft.com/office/officeart/2008/layout/HalfCircleOrganizationChart"/>
    <dgm:cxn modelId="{2744498B-691D-4D69-83CA-3C6F56719953}" type="presParOf" srcId="{DE350971-CF60-4924-BC0A-6380B0D12895}" destId="{01076CF1-181F-4E3D-9324-C7497ECD1AC1}" srcOrd="0" destOrd="0" presId="urn:microsoft.com/office/officeart/2008/layout/HalfCircleOrganizationChart"/>
    <dgm:cxn modelId="{341E6A50-6BF2-4F85-AB00-1BF6D4D307FA}" type="presParOf" srcId="{DE350971-CF60-4924-BC0A-6380B0D12895}" destId="{96DF0727-D135-4EDA-B1F2-FD99F442DB83}" srcOrd="1" destOrd="0" presId="urn:microsoft.com/office/officeart/2008/layout/HalfCircleOrganizationChart"/>
    <dgm:cxn modelId="{D0FA91AE-4816-4C38-B6F8-64C80F903920}" type="presParOf" srcId="{96DF0727-D135-4EDA-B1F2-FD99F442DB83}" destId="{D14F2D39-5E4B-4490-A2A5-DC6AC07D03E2}" srcOrd="0" destOrd="0" presId="urn:microsoft.com/office/officeart/2008/layout/HalfCircleOrganizationChart"/>
    <dgm:cxn modelId="{BC66720B-8D6C-497D-A925-843EDB8AEF7F}" type="presParOf" srcId="{D14F2D39-5E4B-4490-A2A5-DC6AC07D03E2}" destId="{A104845E-9084-42AE-A273-933F3D5E1DF8}" srcOrd="0" destOrd="0" presId="urn:microsoft.com/office/officeart/2008/layout/HalfCircleOrganizationChart"/>
    <dgm:cxn modelId="{E8C7D225-0158-4E8B-A42F-8D2066DD0DED}" type="presParOf" srcId="{D14F2D39-5E4B-4490-A2A5-DC6AC07D03E2}" destId="{17BB27F8-CBBF-49CB-A2A7-F859558B4266}" srcOrd="1" destOrd="0" presId="urn:microsoft.com/office/officeart/2008/layout/HalfCircleOrganizationChart"/>
    <dgm:cxn modelId="{DB79D2D7-E1F0-4812-B772-4F3B6FBDA461}" type="presParOf" srcId="{D14F2D39-5E4B-4490-A2A5-DC6AC07D03E2}" destId="{FA33FE19-0EE9-4D0F-87AF-4C613DFBD71A}" srcOrd="2" destOrd="0" presId="urn:microsoft.com/office/officeart/2008/layout/HalfCircleOrganizationChart"/>
    <dgm:cxn modelId="{BA6F70AE-87BF-4C0B-BA87-FE708CCDF986}" type="presParOf" srcId="{D14F2D39-5E4B-4490-A2A5-DC6AC07D03E2}" destId="{CC3968F1-AC62-4163-B582-FDF9E621B70D}" srcOrd="3" destOrd="0" presId="urn:microsoft.com/office/officeart/2008/layout/HalfCircleOrganizationChart"/>
    <dgm:cxn modelId="{42C20CD5-3F06-4980-9F3B-9A282A23704B}" type="presParOf" srcId="{96DF0727-D135-4EDA-B1F2-FD99F442DB83}" destId="{ED70328C-1DF3-4FD5-993D-544C1AF7F8B4}" srcOrd="1" destOrd="0" presId="urn:microsoft.com/office/officeart/2008/layout/HalfCircleOrganizationChart"/>
    <dgm:cxn modelId="{FF776EA4-15BB-436F-A832-44EB3AB6BAC4}" type="presParOf" srcId="{96DF0727-D135-4EDA-B1F2-FD99F442DB83}" destId="{240EFA72-9889-4A05-9364-674A559735F2}" srcOrd="2" destOrd="0" presId="urn:microsoft.com/office/officeart/2008/layout/HalfCircleOrganizationChart"/>
    <dgm:cxn modelId="{362FC4B3-3453-4BC8-85F2-56D5C01F3880}" type="presParOf" srcId="{DE350971-CF60-4924-BC0A-6380B0D12895}" destId="{FA3EE4CD-471D-4914-A04D-8AD37C205FE7}" srcOrd="2" destOrd="0" presId="urn:microsoft.com/office/officeart/2008/layout/HalfCircleOrganizationChart"/>
    <dgm:cxn modelId="{F7BDB5BD-CDD2-443C-8442-74F0417F5F61}" type="presParOf" srcId="{DE350971-CF60-4924-BC0A-6380B0D12895}" destId="{26CA94CA-8852-459D-B48C-DFC6AF959A31}" srcOrd="3" destOrd="0" presId="urn:microsoft.com/office/officeart/2008/layout/HalfCircleOrganizationChart"/>
    <dgm:cxn modelId="{C230EB20-CD62-4AA4-8B2E-66EE1C0582D4}" type="presParOf" srcId="{26CA94CA-8852-459D-B48C-DFC6AF959A31}" destId="{92E43E99-BD98-4315-85C8-8D922C92369A}" srcOrd="0" destOrd="0" presId="urn:microsoft.com/office/officeart/2008/layout/HalfCircleOrganizationChart"/>
    <dgm:cxn modelId="{92DEA440-C46A-41BF-AA04-A40A9B1CF86C}" type="presParOf" srcId="{92E43E99-BD98-4315-85C8-8D922C92369A}" destId="{AC9F48E8-EB3F-4A3D-8EF2-82843700592B}" srcOrd="0" destOrd="0" presId="urn:microsoft.com/office/officeart/2008/layout/HalfCircleOrganizationChart"/>
    <dgm:cxn modelId="{79770711-CCA1-4E53-BA8F-893286F14AA2}" type="presParOf" srcId="{92E43E99-BD98-4315-85C8-8D922C92369A}" destId="{E07108DA-C56F-4F93-8487-FAE22E38318A}" srcOrd="1" destOrd="0" presId="urn:microsoft.com/office/officeart/2008/layout/HalfCircleOrganizationChart"/>
    <dgm:cxn modelId="{77F09143-BD81-47C8-9FD4-D423C9F65D66}" type="presParOf" srcId="{92E43E99-BD98-4315-85C8-8D922C92369A}" destId="{81FC842D-342A-4550-A26F-2F5426C22806}" srcOrd="2" destOrd="0" presId="urn:microsoft.com/office/officeart/2008/layout/HalfCircleOrganizationChart"/>
    <dgm:cxn modelId="{687167F0-0B22-4D21-8A19-A15920C6FABF}" type="presParOf" srcId="{92E43E99-BD98-4315-85C8-8D922C92369A}" destId="{7C33FF3C-223C-4E59-AC17-B1F0FA1B52FD}" srcOrd="3" destOrd="0" presId="urn:microsoft.com/office/officeart/2008/layout/HalfCircleOrganizationChart"/>
    <dgm:cxn modelId="{31D9616B-6C81-48DD-B01F-57B2D7D30721}" type="presParOf" srcId="{26CA94CA-8852-459D-B48C-DFC6AF959A31}" destId="{C7C3D92B-08CB-45D5-9FF0-7BD867E77DB7}" srcOrd="1" destOrd="0" presId="urn:microsoft.com/office/officeart/2008/layout/HalfCircleOrganizationChart"/>
    <dgm:cxn modelId="{BFC697D7-8D29-482F-B9E4-AEEF8EABB86C}" type="presParOf" srcId="{26CA94CA-8852-459D-B48C-DFC6AF959A31}" destId="{D7419C39-D2BA-40DB-A8F4-ECA2105E77C1}" srcOrd="2" destOrd="0" presId="urn:microsoft.com/office/officeart/2008/layout/HalfCircleOrganizationChart"/>
    <dgm:cxn modelId="{06CFECBA-D4E0-41D6-A8B2-A898032888E1}" type="presParOf" srcId="{0B967F2C-EB02-4E0F-94F2-47EF7FDD4581}" destId="{ABB621CF-9716-414C-83DE-2893537C1320}" srcOrd="2" destOrd="0" presId="urn:microsoft.com/office/officeart/2008/layout/HalfCircleOrganizationChart"/>
    <dgm:cxn modelId="{3C20D224-B7D5-4D2A-883C-FE6D5BF5B863}" type="presParOf" srcId="{E33227C4-1924-47D9-95B4-1E405A3D5EA8}" destId="{F70DF834-A54D-4C56-970F-AC0F21D85A0B}" srcOrd="2" destOrd="0" presId="urn:microsoft.com/office/officeart/2008/layout/HalfCircleOrganizationChart"/>
    <dgm:cxn modelId="{E98AC335-3D8A-48DD-851D-92862EC07A04}" type="presParOf" srcId="{E33227C4-1924-47D9-95B4-1E405A3D5EA8}" destId="{59C21845-5862-4C01-961E-EB9F4E401EF1}" srcOrd="3" destOrd="0" presId="urn:microsoft.com/office/officeart/2008/layout/HalfCircleOrganizationChart"/>
    <dgm:cxn modelId="{80843666-20B9-4C44-B49A-68060F32BCEC}" type="presParOf" srcId="{59C21845-5862-4C01-961E-EB9F4E401EF1}" destId="{39DA24DD-6D72-4F71-9D7D-66B955E9D16B}" srcOrd="0" destOrd="0" presId="urn:microsoft.com/office/officeart/2008/layout/HalfCircleOrganizationChart"/>
    <dgm:cxn modelId="{EA994CF4-A9BA-4F7C-A237-D000740C821E}" type="presParOf" srcId="{39DA24DD-6D72-4F71-9D7D-66B955E9D16B}" destId="{93FF7FFC-8E8A-481E-AD16-D1780CFA52A7}" srcOrd="0" destOrd="0" presId="urn:microsoft.com/office/officeart/2008/layout/HalfCircleOrganizationChart"/>
    <dgm:cxn modelId="{9823AD0C-381F-4700-B828-92B6F28A04D0}" type="presParOf" srcId="{39DA24DD-6D72-4F71-9D7D-66B955E9D16B}" destId="{7A65A065-2724-4EB8-A5D4-69DD43B1444B}" srcOrd="1" destOrd="0" presId="urn:microsoft.com/office/officeart/2008/layout/HalfCircleOrganizationChart"/>
    <dgm:cxn modelId="{506EAFC8-3DE7-4C43-9F2E-FF3D2F1331C8}" type="presParOf" srcId="{39DA24DD-6D72-4F71-9D7D-66B955E9D16B}" destId="{B6CEDB1F-D9D7-4AFC-AFA8-EC56BDBE84DC}" srcOrd="2" destOrd="0" presId="urn:microsoft.com/office/officeart/2008/layout/HalfCircleOrganizationChart"/>
    <dgm:cxn modelId="{21CA868F-0965-46AF-88F0-CAA6064C439E}" type="presParOf" srcId="{39DA24DD-6D72-4F71-9D7D-66B955E9D16B}" destId="{F5A8AA5C-DC8F-42BE-9A55-6AFF8E90A8BC}" srcOrd="3" destOrd="0" presId="urn:microsoft.com/office/officeart/2008/layout/HalfCircleOrganizationChart"/>
    <dgm:cxn modelId="{07D709B6-FA84-4095-A087-86BAA6F32417}" type="presParOf" srcId="{59C21845-5862-4C01-961E-EB9F4E401EF1}" destId="{1ABAF14F-2D13-4F45-87FC-8E7D51422E53}" srcOrd="1" destOrd="0" presId="urn:microsoft.com/office/officeart/2008/layout/HalfCircleOrganizationChart"/>
    <dgm:cxn modelId="{B6545C5C-7B39-423A-94A0-0301211BC907}" type="presParOf" srcId="{1ABAF14F-2D13-4F45-87FC-8E7D51422E53}" destId="{FBC4BF38-37AF-43D1-B81F-43D94428B123}" srcOrd="0" destOrd="0" presId="urn:microsoft.com/office/officeart/2008/layout/HalfCircleOrganizationChart"/>
    <dgm:cxn modelId="{016B21EA-3A2F-43AB-92D3-FD2E2A1CAA9B}" type="presParOf" srcId="{1ABAF14F-2D13-4F45-87FC-8E7D51422E53}" destId="{BCEEAC4B-4933-4EE6-BEAD-F674F8ACCAD6}" srcOrd="1" destOrd="0" presId="urn:microsoft.com/office/officeart/2008/layout/HalfCircleOrganizationChart"/>
    <dgm:cxn modelId="{0735295C-2986-4C7F-A122-5A8A06A5F562}" type="presParOf" srcId="{BCEEAC4B-4933-4EE6-BEAD-F674F8ACCAD6}" destId="{ED43BA1C-6D70-48C3-B092-F232A3F6D00F}" srcOrd="0" destOrd="0" presId="urn:microsoft.com/office/officeart/2008/layout/HalfCircleOrganizationChart"/>
    <dgm:cxn modelId="{79E972D5-21AF-414C-84B2-470FEEE27140}" type="presParOf" srcId="{ED43BA1C-6D70-48C3-B092-F232A3F6D00F}" destId="{4A35E70E-D38C-4C54-A185-D68E3E30EBB4}" srcOrd="0" destOrd="0" presId="urn:microsoft.com/office/officeart/2008/layout/HalfCircleOrganizationChart"/>
    <dgm:cxn modelId="{EC9C949E-C5DE-451D-AD92-8B2BD0F31C51}" type="presParOf" srcId="{ED43BA1C-6D70-48C3-B092-F232A3F6D00F}" destId="{A1AFE1D9-6B4E-4A72-9C9A-E68157CBE234}" srcOrd="1" destOrd="0" presId="urn:microsoft.com/office/officeart/2008/layout/HalfCircleOrganizationChart"/>
    <dgm:cxn modelId="{62E93199-F1EF-443A-9EC2-3B3FD75FB3FC}" type="presParOf" srcId="{ED43BA1C-6D70-48C3-B092-F232A3F6D00F}" destId="{A4BF0C06-0AC3-4F7E-82CD-A698E117E3B9}" srcOrd="2" destOrd="0" presId="urn:microsoft.com/office/officeart/2008/layout/HalfCircleOrganizationChart"/>
    <dgm:cxn modelId="{9ABFFBBE-BC21-443E-8EA4-0DAA878D75D0}" type="presParOf" srcId="{ED43BA1C-6D70-48C3-B092-F232A3F6D00F}" destId="{F46D53C9-DB7E-4369-B98E-7D8571343C91}" srcOrd="3" destOrd="0" presId="urn:microsoft.com/office/officeart/2008/layout/HalfCircleOrganizationChart"/>
    <dgm:cxn modelId="{4C6CA303-0320-4794-9D24-81B7529DC9AE}" type="presParOf" srcId="{BCEEAC4B-4933-4EE6-BEAD-F674F8ACCAD6}" destId="{07063D26-ED35-4624-B674-37A0CB7D3462}" srcOrd="1" destOrd="0" presId="urn:microsoft.com/office/officeart/2008/layout/HalfCircleOrganizationChart"/>
    <dgm:cxn modelId="{B0E66BD4-C7CD-4F7C-9050-C7A73ADB7262}" type="presParOf" srcId="{BCEEAC4B-4933-4EE6-BEAD-F674F8ACCAD6}" destId="{91A0D140-5DB8-4D11-8602-5A416854D956}" srcOrd="2" destOrd="0" presId="urn:microsoft.com/office/officeart/2008/layout/HalfCircleOrganizationChart"/>
    <dgm:cxn modelId="{25CD6F37-582C-44AA-B77F-ED742685ABA2}" type="presParOf" srcId="{1ABAF14F-2D13-4F45-87FC-8E7D51422E53}" destId="{B7B6BAA0-7088-468E-8762-996ECAB0EAF0}" srcOrd="2" destOrd="0" presId="urn:microsoft.com/office/officeart/2008/layout/HalfCircleOrganizationChart"/>
    <dgm:cxn modelId="{C883263B-2725-46D9-B99F-47F8089746A1}" type="presParOf" srcId="{1ABAF14F-2D13-4F45-87FC-8E7D51422E53}" destId="{C642C46C-BD6D-4CF6-90DC-1830AEBD820A}" srcOrd="3" destOrd="0" presId="urn:microsoft.com/office/officeart/2008/layout/HalfCircleOrganizationChart"/>
    <dgm:cxn modelId="{3F1D2220-FA52-4C66-BDC3-992BD91EE271}" type="presParOf" srcId="{C642C46C-BD6D-4CF6-90DC-1830AEBD820A}" destId="{7C94FBA7-2647-46AE-8224-0490B5004B3C}" srcOrd="0" destOrd="0" presId="urn:microsoft.com/office/officeart/2008/layout/HalfCircleOrganizationChart"/>
    <dgm:cxn modelId="{4C861D7A-0FAE-4103-81B0-9082F862C040}" type="presParOf" srcId="{7C94FBA7-2647-46AE-8224-0490B5004B3C}" destId="{6B262D97-C098-4FAA-86A9-93547D2C0797}" srcOrd="0" destOrd="0" presId="urn:microsoft.com/office/officeart/2008/layout/HalfCircleOrganizationChart"/>
    <dgm:cxn modelId="{0CF36413-8B23-4345-92E8-B3779FC7DD19}" type="presParOf" srcId="{7C94FBA7-2647-46AE-8224-0490B5004B3C}" destId="{E524B3EE-4192-48A8-AC2A-A99B03B8EA70}" srcOrd="1" destOrd="0" presId="urn:microsoft.com/office/officeart/2008/layout/HalfCircleOrganizationChart"/>
    <dgm:cxn modelId="{BA70D9F0-264B-471D-A15E-0C592FCD0604}" type="presParOf" srcId="{7C94FBA7-2647-46AE-8224-0490B5004B3C}" destId="{AC8AAECE-8907-47E2-9815-A80E5BE0F075}" srcOrd="2" destOrd="0" presId="urn:microsoft.com/office/officeart/2008/layout/HalfCircleOrganizationChart"/>
    <dgm:cxn modelId="{2FA64AA8-4038-480C-9D1E-941766466727}" type="presParOf" srcId="{7C94FBA7-2647-46AE-8224-0490B5004B3C}" destId="{BE448ADC-4546-406D-B23C-09B7C56B9FF5}" srcOrd="3" destOrd="0" presId="urn:microsoft.com/office/officeart/2008/layout/HalfCircleOrganizationChart"/>
    <dgm:cxn modelId="{7276B29C-5AE1-46F1-8353-AC02F6582DC7}" type="presParOf" srcId="{C642C46C-BD6D-4CF6-90DC-1830AEBD820A}" destId="{044FEE0F-CEF6-4979-97AA-34FEE5B50D52}" srcOrd="1" destOrd="0" presId="urn:microsoft.com/office/officeart/2008/layout/HalfCircleOrganizationChart"/>
    <dgm:cxn modelId="{32F618C5-885F-4B34-AA41-8370FD9954C0}" type="presParOf" srcId="{C642C46C-BD6D-4CF6-90DC-1830AEBD820A}" destId="{02C0B533-C9CA-45B0-AF2D-AF73E0EF351A}" srcOrd="2" destOrd="0" presId="urn:microsoft.com/office/officeart/2008/layout/HalfCircleOrganizationChart"/>
    <dgm:cxn modelId="{77410153-34B3-4040-9639-B774469EFC41}" type="presParOf" srcId="{59C21845-5862-4C01-961E-EB9F4E401EF1}" destId="{36C8EC23-C7F3-4947-A109-14E24EE7A22C}" srcOrd="2" destOrd="0" presId="urn:microsoft.com/office/officeart/2008/layout/HalfCircleOrganizationChart"/>
    <dgm:cxn modelId="{3ACE9310-39E5-4786-8A50-742B97DEFD16}" type="presParOf" srcId="{D2188213-3154-44C0-A543-8F506965E81B}" destId="{A7421A03-CEAC-49DE-99D4-D9E5E44C0231}" srcOrd="2" destOrd="0" presId="urn:microsoft.com/office/officeart/2008/layout/HalfCircleOrganizationChart"/>
    <dgm:cxn modelId="{8BBF7429-9442-467C-978D-B98840D74C31}" type="presParOf" srcId="{70D25FD6-0D8E-414E-B566-7AC748D90B63}" destId="{E1AD2E54-0CF7-44AC-9987-754E6C7A84A2}" srcOrd="2" destOrd="0" presId="urn:microsoft.com/office/officeart/2008/layout/HalfCircleOrganizationChart"/>
    <dgm:cxn modelId="{E48BA1D8-D977-4E29-A51A-D68959ABB6FC}" type="presParOf" srcId="{70D25FD6-0D8E-414E-B566-7AC748D90B63}" destId="{F9110A44-BED6-4135-8927-238991C5C2F2}" srcOrd="3" destOrd="0" presId="urn:microsoft.com/office/officeart/2008/layout/HalfCircleOrganizationChart"/>
    <dgm:cxn modelId="{A8E1D2C2-196D-480C-A1BF-60106312F07A}" type="presParOf" srcId="{F9110A44-BED6-4135-8927-238991C5C2F2}" destId="{EFE7AEF8-9E55-427B-ABB7-64103200113C}" srcOrd="0" destOrd="0" presId="urn:microsoft.com/office/officeart/2008/layout/HalfCircleOrganizationChart"/>
    <dgm:cxn modelId="{D370CB9A-31A4-4389-8462-662A367F2984}" type="presParOf" srcId="{EFE7AEF8-9E55-427B-ABB7-64103200113C}" destId="{DC1F96EF-690B-4B21-9B73-F321DF8DB56F}" srcOrd="0" destOrd="0" presId="urn:microsoft.com/office/officeart/2008/layout/HalfCircleOrganizationChart"/>
    <dgm:cxn modelId="{679BF6C4-9D40-4651-8351-C28B101B9F01}" type="presParOf" srcId="{EFE7AEF8-9E55-427B-ABB7-64103200113C}" destId="{356ED744-A947-4C5C-ACDD-981DD0604905}" srcOrd="1" destOrd="0" presId="urn:microsoft.com/office/officeart/2008/layout/HalfCircleOrganizationChart"/>
    <dgm:cxn modelId="{9E1BA3C2-6D59-4182-BB02-DA8F8D1EDCEC}" type="presParOf" srcId="{EFE7AEF8-9E55-427B-ABB7-64103200113C}" destId="{DE9A3729-58DA-4A2E-BC27-9BC548057D07}" srcOrd="2" destOrd="0" presId="urn:microsoft.com/office/officeart/2008/layout/HalfCircleOrganizationChart"/>
    <dgm:cxn modelId="{39FE4F4D-11FD-41C2-B68C-4F1938502BEF}" type="presParOf" srcId="{EFE7AEF8-9E55-427B-ABB7-64103200113C}" destId="{7AE7DC25-D92F-48B3-B03A-012637AA30F8}" srcOrd="3" destOrd="0" presId="urn:microsoft.com/office/officeart/2008/layout/HalfCircleOrganizationChart"/>
    <dgm:cxn modelId="{40BBCF97-86DE-40E8-9441-C970BAF9DCA1}" type="presParOf" srcId="{F9110A44-BED6-4135-8927-238991C5C2F2}" destId="{F1EFE410-4931-4626-9402-F4D5194C25A2}" srcOrd="1" destOrd="0" presId="urn:microsoft.com/office/officeart/2008/layout/HalfCircleOrganizationChart"/>
    <dgm:cxn modelId="{ABCB8E87-6D5E-4C03-AD0A-E5619B88621D}" type="presParOf" srcId="{F1EFE410-4931-4626-9402-F4D5194C25A2}" destId="{561CACBE-D5B2-4314-95DC-634F04CBB068}" srcOrd="0" destOrd="0" presId="urn:microsoft.com/office/officeart/2008/layout/HalfCircleOrganizationChart"/>
    <dgm:cxn modelId="{57F10134-77D1-4EF8-88A2-788E442E5644}" type="presParOf" srcId="{F1EFE410-4931-4626-9402-F4D5194C25A2}" destId="{7D11211F-253D-4E43-8393-31E9CB4179E9}" srcOrd="1" destOrd="0" presId="urn:microsoft.com/office/officeart/2008/layout/HalfCircleOrganizationChart"/>
    <dgm:cxn modelId="{E729BC9B-E8FF-42A4-87F8-203683ACC1E0}" type="presParOf" srcId="{7D11211F-253D-4E43-8393-31E9CB4179E9}" destId="{9202C0C2-AB54-46B0-A2C4-24A26445471A}" srcOrd="0" destOrd="0" presId="urn:microsoft.com/office/officeart/2008/layout/HalfCircleOrganizationChart"/>
    <dgm:cxn modelId="{DDAE27DA-A428-4CA7-8120-4B6A3FC7D82E}" type="presParOf" srcId="{9202C0C2-AB54-46B0-A2C4-24A26445471A}" destId="{0017444A-E12E-4EF7-87E5-6D264AA5F3D2}" srcOrd="0" destOrd="0" presId="urn:microsoft.com/office/officeart/2008/layout/HalfCircleOrganizationChart"/>
    <dgm:cxn modelId="{97EE45E8-AA8F-4363-9490-F989681BF940}" type="presParOf" srcId="{9202C0C2-AB54-46B0-A2C4-24A26445471A}" destId="{88AAA041-6CA1-4550-8CF8-B529BBA76F54}" srcOrd="1" destOrd="0" presId="urn:microsoft.com/office/officeart/2008/layout/HalfCircleOrganizationChart"/>
    <dgm:cxn modelId="{8B497F7F-4B9C-45AC-A8B9-6970225A4D24}" type="presParOf" srcId="{9202C0C2-AB54-46B0-A2C4-24A26445471A}" destId="{C4400899-F8EF-40B3-BEF6-E3BD14F7F8E7}" srcOrd="2" destOrd="0" presId="urn:microsoft.com/office/officeart/2008/layout/HalfCircleOrganizationChart"/>
    <dgm:cxn modelId="{0B2F5E77-8B0D-4C31-9A8F-8F877EDE5CA1}" type="presParOf" srcId="{9202C0C2-AB54-46B0-A2C4-24A26445471A}" destId="{23099981-13EA-4951-8EA8-D3B0A0751FC7}" srcOrd="3" destOrd="0" presId="urn:microsoft.com/office/officeart/2008/layout/HalfCircleOrganizationChart"/>
    <dgm:cxn modelId="{AB763985-BD76-4542-9072-7E42FD0A69DE}" type="presParOf" srcId="{7D11211F-253D-4E43-8393-31E9CB4179E9}" destId="{678A05E8-3B05-4897-AED9-34C071E2A8D3}" srcOrd="1" destOrd="0" presId="urn:microsoft.com/office/officeart/2008/layout/HalfCircleOrganizationChart"/>
    <dgm:cxn modelId="{FDCF92A6-D09A-4294-BDB0-1788746D8FA0}" type="presParOf" srcId="{678A05E8-3B05-4897-AED9-34C071E2A8D3}" destId="{0EE7EE94-7834-4A88-B619-C31B06E1939A}" srcOrd="0" destOrd="0" presId="urn:microsoft.com/office/officeart/2008/layout/HalfCircleOrganizationChart"/>
    <dgm:cxn modelId="{1A82F012-A9CA-47F7-95AE-CEBDA592EE3E}" type="presParOf" srcId="{678A05E8-3B05-4897-AED9-34C071E2A8D3}" destId="{1B94F099-BF79-499B-9158-76A17368BF22}" srcOrd="1" destOrd="0" presId="urn:microsoft.com/office/officeart/2008/layout/HalfCircleOrganizationChart"/>
    <dgm:cxn modelId="{EA4EBF8C-31E6-4A98-A634-8E916F2BEE35}" type="presParOf" srcId="{1B94F099-BF79-499B-9158-76A17368BF22}" destId="{758A8BCE-5E94-4CEF-9009-AD4F8BA48AB4}" srcOrd="0" destOrd="0" presId="urn:microsoft.com/office/officeart/2008/layout/HalfCircleOrganizationChart"/>
    <dgm:cxn modelId="{B1E0F470-423C-4166-B816-F816B2FC269E}" type="presParOf" srcId="{758A8BCE-5E94-4CEF-9009-AD4F8BA48AB4}" destId="{C8276BAE-AB56-4604-B9E8-A7043FF49D44}" srcOrd="0" destOrd="0" presId="urn:microsoft.com/office/officeart/2008/layout/HalfCircleOrganizationChart"/>
    <dgm:cxn modelId="{5BB6A96E-9175-4F84-AE88-229D0D0305A0}" type="presParOf" srcId="{758A8BCE-5E94-4CEF-9009-AD4F8BA48AB4}" destId="{377F3CC7-77D6-4673-BDE9-A3D3457C31C4}" srcOrd="1" destOrd="0" presId="urn:microsoft.com/office/officeart/2008/layout/HalfCircleOrganizationChart"/>
    <dgm:cxn modelId="{B5304570-CCC8-4E4E-8AA5-B1F619F69560}" type="presParOf" srcId="{758A8BCE-5E94-4CEF-9009-AD4F8BA48AB4}" destId="{B6359AB8-B6A6-4FB2-A42C-2A88020C17C1}" srcOrd="2" destOrd="0" presId="urn:microsoft.com/office/officeart/2008/layout/HalfCircleOrganizationChart"/>
    <dgm:cxn modelId="{16B12477-B3B2-4BAF-8DF8-80798EA30822}" type="presParOf" srcId="{758A8BCE-5E94-4CEF-9009-AD4F8BA48AB4}" destId="{28BBBFF7-7673-4C8D-8D60-C72BE977B300}" srcOrd="3" destOrd="0" presId="urn:microsoft.com/office/officeart/2008/layout/HalfCircleOrganizationChart"/>
    <dgm:cxn modelId="{46290408-569D-414E-87A6-37AFDA70235A}" type="presParOf" srcId="{1B94F099-BF79-499B-9158-76A17368BF22}" destId="{F0B6C089-86EF-43A6-9C01-12BC302E898B}" srcOrd="1" destOrd="0" presId="urn:microsoft.com/office/officeart/2008/layout/HalfCircleOrganizationChart"/>
    <dgm:cxn modelId="{9D366B2F-7DDD-47C5-8C26-C3A5D2A273D1}" type="presParOf" srcId="{1B94F099-BF79-499B-9158-76A17368BF22}" destId="{B75399D0-0D36-4365-B65E-BE21D699AC90}" srcOrd="2" destOrd="0" presId="urn:microsoft.com/office/officeart/2008/layout/HalfCircleOrganizationChart"/>
    <dgm:cxn modelId="{6BE1670F-FFF9-4418-90EE-20E3D03A9AFC}" type="presParOf" srcId="{678A05E8-3B05-4897-AED9-34C071E2A8D3}" destId="{DE15F52F-E545-4DC4-ABAF-50B6011001EE}" srcOrd="2" destOrd="0" presId="urn:microsoft.com/office/officeart/2008/layout/HalfCircleOrganizationChart"/>
    <dgm:cxn modelId="{85415AF5-E15D-448B-89E6-9BFBCF1566B9}" type="presParOf" srcId="{678A05E8-3B05-4897-AED9-34C071E2A8D3}" destId="{70E34371-2449-491E-8518-6B6E429A48A0}" srcOrd="3" destOrd="0" presId="urn:microsoft.com/office/officeart/2008/layout/HalfCircleOrganizationChart"/>
    <dgm:cxn modelId="{8D691136-F335-474F-93E0-8B41CEB0E075}" type="presParOf" srcId="{70E34371-2449-491E-8518-6B6E429A48A0}" destId="{01993C04-8F81-4723-8E61-20E08042E432}" srcOrd="0" destOrd="0" presId="urn:microsoft.com/office/officeart/2008/layout/HalfCircleOrganizationChart"/>
    <dgm:cxn modelId="{8A1BADE4-299F-4DB8-8DAD-16CEC61FDAEB}" type="presParOf" srcId="{01993C04-8F81-4723-8E61-20E08042E432}" destId="{EE2504CB-3CAC-4570-801B-99AD007DF0CD}" srcOrd="0" destOrd="0" presId="urn:microsoft.com/office/officeart/2008/layout/HalfCircleOrganizationChart"/>
    <dgm:cxn modelId="{39981782-277C-40E0-BAEF-51A4D7F1B007}" type="presParOf" srcId="{01993C04-8F81-4723-8E61-20E08042E432}" destId="{1E4E386B-257E-4FF4-AF36-CEC88386C2A5}" srcOrd="1" destOrd="0" presId="urn:microsoft.com/office/officeart/2008/layout/HalfCircleOrganizationChart"/>
    <dgm:cxn modelId="{1C8CDF97-1EEC-4DAE-A7E7-751415B0BAFD}" type="presParOf" srcId="{01993C04-8F81-4723-8E61-20E08042E432}" destId="{78EDBB76-7D7B-4673-8C0D-F8E12E57C436}" srcOrd="2" destOrd="0" presId="urn:microsoft.com/office/officeart/2008/layout/HalfCircleOrganizationChart"/>
    <dgm:cxn modelId="{1A6C0A95-5A19-4AD5-8FD0-0761E4F3CC43}" type="presParOf" srcId="{01993C04-8F81-4723-8E61-20E08042E432}" destId="{AEE3C9B1-346D-4819-A015-4A2052AD99B9}" srcOrd="3" destOrd="0" presId="urn:microsoft.com/office/officeart/2008/layout/HalfCircleOrganizationChart"/>
    <dgm:cxn modelId="{51976858-2036-472B-BF9C-FFCCABB663D2}" type="presParOf" srcId="{70E34371-2449-491E-8518-6B6E429A48A0}" destId="{16AD1686-5894-4121-9BD4-94FC281CE617}" srcOrd="1" destOrd="0" presId="urn:microsoft.com/office/officeart/2008/layout/HalfCircleOrganizationChart"/>
    <dgm:cxn modelId="{B1D555A6-CB62-4321-9E27-9BAF373E42FF}" type="presParOf" srcId="{70E34371-2449-491E-8518-6B6E429A48A0}" destId="{9569F642-CE4C-4EDD-87A1-ECC46A20C68D}" srcOrd="2" destOrd="0" presId="urn:microsoft.com/office/officeart/2008/layout/HalfCircleOrganizationChart"/>
    <dgm:cxn modelId="{2B740B84-05AF-4DB6-B401-1C5C73CCA837}" type="presParOf" srcId="{7D11211F-253D-4E43-8393-31E9CB4179E9}" destId="{258F9F18-60DE-4708-BD18-D9B5CC956445}" srcOrd="2" destOrd="0" presId="urn:microsoft.com/office/officeart/2008/layout/HalfCircleOrganizationChart"/>
    <dgm:cxn modelId="{858BAF9D-F203-4E64-850E-3657E6F82ED1}" type="presParOf" srcId="{F1EFE410-4931-4626-9402-F4D5194C25A2}" destId="{246DE2D5-2DD8-41F8-9231-51D9E75CC4BD}" srcOrd="2" destOrd="0" presId="urn:microsoft.com/office/officeart/2008/layout/HalfCircleOrganizationChart"/>
    <dgm:cxn modelId="{01F51CF6-CD59-4956-BB23-025AB3CC9F8A}" type="presParOf" srcId="{F1EFE410-4931-4626-9402-F4D5194C25A2}" destId="{DE442BB2-AC9C-46B0-914D-726610FFB474}" srcOrd="3" destOrd="0" presId="urn:microsoft.com/office/officeart/2008/layout/HalfCircleOrganizationChart"/>
    <dgm:cxn modelId="{4A073A9E-6C4B-48EE-9EBC-41EED5F70226}" type="presParOf" srcId="{DE442BB2-AC9C-46B0-914D-726610FFB474}" destId="{CD9B05FB-7ED1-4500-AED3-3C898574057B}" srcOrd="0" destOrd="0" presId="urn:microsoft.com/office/officeart/2008/layout/HalfCircleOrganizationChart"/>
    <dgm:cxn modelId="{F5E0250D-7945-4664-A18F-B936D6B1176B}" type="presParOf" srcId="{CD9B05FB-7ED1-4500-AED3-3C898574057B}" destId="{1D9BA25C-ABBE-4E3B-8344-EECDCCEEB96E}" srcOrd="0" destOrd="0" presId="urn:microsoft.com/office/officeart/2008/layout/HalfCircleOrganizationChart"/>
    <dgm:cxn modelId="{FE9530B0-2E47-47FE-B014-C7FAC066BFA2}" type="presParOf" srcId="{CD9B05FB-7ED1-4500-AED3-3C898574057B}" destId="{08A51FD2-2B24-457D-BDF2-4AADD8EB16AD}" srcOrd="1" destOrd="0" presId="urn:microsoft.com/office/officeart/2008/layout/HalfCircleOrganizationChart"/>
    <dgm:cxn modelId="{A6CBED31-4E39-4125-BF70-C028E2E3AC55}" type="presParOf" srcId="{CD9B05FB-7ED1-4500-AED3-3C898574057B}" destId="{777E258C-D923-4D32-8D0C-1B30AC085172}" srcOrd="2" destOrd="0" presId="urn:microsoft.com/office/officeart/2008/layout/HalfCircleOrganizationChart"/>
    <dgm:cxn modelId="{C260F46C-006A-4891-8045-2E8C4A2ECFA5}" type="presParOf" srcId="{CD9B05FB-7ED1-4500-AED3-3C898574057B}" destId="{FF5376FE-4FF4-4CFC-88D6-213F1659D764}" srcOrd="3" destOrd="0" presId="urn:microsoft.com/office/officeart/2008/layout/HalfCircleOrganizationChart"/>
    <dgm:cxn modelId="{8D6E6861-5E31-41E5-BCAE-DE7052EADB97}" type="presParOf" srcId="{DE442BB2-AC9C-46B0-914D-726610FFB474}" destId="{C201650F-5A32-4B4D-BADD-B148C12A2009}" srcOrd="1" destOrd="0" presId="urn:microsoft.com/office/officeart/2008/layout/HalfCircleOrganizationChart"/>
    <dgm:cxn modelId="{70364F75-8FA2-48AB-9292-20E5DA3E28CF}" type="presParOf" srcId="{C201650F-5A32-4B4D-BADD-B148C12A2009}" destId="{B2C41AE0-E62F-4B38-ACCD-5783A13FF780}" srcOrd="0" destOrd="0" presId="urn:microsoft.com/office/officeart/2008/layout/HalfCircleOrganizationChart"/>
    <dgm:cxn modelId="{A16722DB-9BD5-474C-A69D-BCB91317ED61}" type="presParOf" srcId="{C201650F-5A32-4B4D-BADD-B148C12A2009}" destId="{2ECA7249-2AE8-48A5-966C-203BDAC3FD9C}" srcOrd="1" destOrd="0" presId="urn:microsoft.com/office/officeart/2008/layout/HalfCircleOrganizationChart"/>
    <dgm:cxn modelId="{2ACBB2EE-693E-4058-B57D-71747D65A459}" type="presParOf" srcId="{2ECA7249-2AE8-48A5-966C-203BDAC3FD9C}" destId="{9A6BC073-8498-423D-9E2E-9249F9574542}" srcOrd="0" destOrd="0" presId="urn:microsoft.com/office/officeart/2008/layout/HalfCircleOrganizationChart"/>
    <dgm:cxn modelId="{5A53C0A3-E071-421D-AB61-309835D8C44F}" type="presParOf" srcId="{9A6BC073-8498-423D-9E2E-9249F9574542}" destId="{47C2E4B1-E4D4-4FF9-BE65-E2E6E0ACD78A}" srcOrd="0" destOrd="0" presId="urn:microsoft.com/office/officeart/2008/layout/HalfCircleOrganizationChart"/>
    <dgm:cxn modelId="{DF8BF40C-EB3D-41C7-AD2C-137D46DC5F70}" type="presParOf" srcId="{9A6BC073-8498-423D-9E2E-9249F9574542}" destId="{E53D10AD-C513-4083-B185-3C71312F8FEA}" srcOrd="1" destOrd="0" presId="urn:microsoft.com/office/officeart/2008/layout/HalfCircleOrganizationChart"/>
    <dgm:cxn modelId="{BFD6C49F-5ABF-48DA-AF6A-8BF24AE2B65E}" type="presParOf" srcId="{9A6BC073-8498-423D-9E2E-9249F9574542}" destId="{1AE7AB7F-B827-4A7B-9550-37D41F2744BB}" srcOrd="2" destOrd="0" presId="urn:microsoft.com/office/officeart/2008/layout/HalfCircleOrganizationChart"/>
    <dgm:cxn modelId="{7D4EAD65-D0BD-47E4-8A64-62AD98C7B76F}" type="presParOf" srcId="{9A6BC073-8498-423D-9E2E-9249F9574542}" destId="{75A0EF30-9EDF-401E-B02A-63773F6A5323}" srcOrd="3" destOrd="0" presId="urn:microsoft.com/office/officeart/2008/layout/HalfCircleOrganizationChart"/>
    <dgm:cxn modelId="{3FDAE818-D842-4C65-9924-0934069E5729}" type="presParOf" srcId="{2ECA7249-2AE8-48A5-966C-203BDAC3FD9C}" destId="{B57DED1C-E6F8-4DA8-93AD-5174EAF40C75}" srcOrd="1" destOrd="0" presId="urn:microsoft.com/office/officeart/2008/layout/HalfCircleOrganizationChart"/>
    <dgm:cxn modelId="{F440ED7B-4484-4517-9C27-57FF022B0027}" type="presParOf" srcId="{2ECA7249-2AE8-48A5-966C-203BDAC3FD9C}" destId="{9A40050F-4B26-4CBC-BF70-3210C38DE780}" srcOrd="2" destOrd="0" presId="urn:microsoft.com/office/officeart/2008/layout/HalfCircleOrganizationChart"/>
    <dgm:cxn modelId="{1B4765D6-5E3D-4E24-B1E2-C0A3A4C54524}" type="presParOf" srcId="{C201650F-5A32-4B4D-BADD-B148C12A2009}" destId="{C5FA3E22-5A6C-4BBF-B022-0A6B8A21BCC1}" srcOrd="2" destOrd="0" presId="urn:microsoft.com/office/officeart/2008/layout/HalfCircleOrganizationChart"/>
    <dgm:cxn modelId="{BBFE69A6-64B7-48A7-8FD3-EABC29B1580D}" type="presParOf" srcId="{C201650F-5A32-4B4D-BADD-B148C12A2009}" destId="{7C0F4AB8-F85A-4CF5-8EA6-7562A2F5F86E}" srcOrd="3" destOrd="0" presId="urn:microsoft.com/office/officeart/2008/layout/HalfCircleOrganizationChart"/>
    <dgm:cxn modelId="{17694FEB-B789-44AB-9B33-729F90B9438B}" type="presParOf" srcId="{7C0F4AB8-F85A-4CF5-8EA6-7562A2F5F86E}" destId="{B41715A1-CF22-4662-A1A8-4C120E1C613D}" srcOrd="0" destOrd="0" presId="urn:microsoft.com/office/officeart/2008/layout/HalfCircleOrganizationChart"/>
    <dgm:cxn modelId="{0B25BE3E-36E7-4378-90F3-E5634EB474EF}" type="presParOf" srcId="{B41715A1-CF22-4662-A1A8-4C120E1C613D}" destId="{198E04DA-AAE9-46E3-821C-AD013153488E}" srcOrd="0" destOrd="0" presId="urn:microsoft.com/office/officeart/2008/layout/HalfCircleOrganizationChart"/>
    <dgm:cxn modelId="{6A9363AB-72C2-44F6-A546-1EC37FC14357}" type="presParOf" srcId="{B41715A1-CF22-4662-A1A8-4C120E1C613D}" destId="{58183980-B0D3-4EC0-BF65-F96A409E4CAF}" srcOrd="1" destOrd="0" presId="urn:microsoft.com/office/officeart/2008/layout/HalfCircleOrganizationChart"/>
    <dgm:cxn modelId="{3295ED8E-C150-4FBB-983C-0030078D88BE}" type="presParOf" srcId="{B41715A1-CF22-4662-A1A8-4C120E1C613D}" destId="{A4E0B8CD-5C29-4D81-AADF-1F2B3B7EC226}" srcOrd="2" destOrd="0" presId="urn:microsoft.com/office/officeart/2008/layout/HalfCircleOrganizationChart"/>
    <dgm:cxn modelId="{5E414AE5-8EF1-4382-82A9-4AFD3844AF88}" type="presParOf" srcId="{B41715A1-CF22-4662-A1A8-4C120E1C613D}" destId="{9929CF66-F6CE-4E7F-99AD-ABE0727E54A5}" srcOrd="3" destOrd="0" presId="urn:microsoft.com/office/officeart/2008/layout/HalfCircleOrganizationChart"/>
    <dgm:cxn modelId="{5EA12DFB-B20D-462E-BA22-9DFECB597C6F}" type="presParOf" srcId="{7C0F4AB8-F85A-4CF5-8EA6-7562A2F5F86E}" destId="{BFDA9CE9-6A67-439E-B78E-50DADF43552F}" srcOrd="1" destOrd="0" presId="urn:microsoft.com/office/officeart/2008/layout/HalfCircleOrganizationChart"/>
    <dgm:cxn modelId="{98FBD8DD-5482-4760-B181-9AB7FAB3D005}" type="presParOf" srcId="{7C0F4AB8-F85A-4CF5-8EA6-7562A2F5F86E}" destId="{E97DD825-B4D8-4FE1-AB0E-DFEA19AEAE18}" srcOrd="2" destOrd="0" presId="urn:microsoft.com/office/officeart/2008/layout/HalfCircleOrganizationChart"/>
    <dgm:cxn modelId="{493ACA35-4831-4170-8133-FC999ED35EAD}" type="presParOf" srcId="{DE442BB2-AC9C-46B0-914D-726610FFB474}" destId="{026CC63F-43BA-48BF-B17A-9679BAA3E5AC}" srcOrd="2" destOrd="0" presId="urn:microsoft.com/office/officeart/2008/layout/HalfCircleOrganizationChart"/>
    <dgm:cxn modelId="{B7DC387A-FFC0-4460-BDE6-FC4EA0A95B70}" type="presParOf" srcId="{F9110A44-BED6-4135-8927-238991C5C2F2}" destId="{8E2BD878-289B-49E1-9BB2-CABC58CA6292}" srcOrd="2" destOrd="0" presId="urn:microsoft.com/office/officeart/2008/layout/HalfCircleOrganizationChart"/>
    <dgm:cxn modelId="{B4B74E40-9BB3-4598-91C6-7C818631D36B}" type="presParOf" srcId="{F1E35F59-A036-47DE-8A51-56783CEE46FA}" destId="{6718EE4F-2FC4-4A94-9EEE-9EAB4C320039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0DE6E-93AC-45DA-8A0B-3E9D32AEAA8B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5" csCatId="colorful" phldr="1"/>
      <dgm:spPr>
        <a:scene3d>
          <a:camera prst="orthographicFront"/>
          <a:lightRig rig="threePt" dir="t"/>
        </a:scene3d>
      </dgm:spPr>
      <dgm:t>
        <a:bodyPr/>
        <a:lstStyle/>
        <a:p>
          <a:endParaRPr lang="ru-RU"/>
        </a:p>
      </dgm:t>
    </dgm:pt>
    <dgm:pt modelId="{159259E7-6467-4784-8B68-8BC7DAE0FD31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42</a:t>
          </a:r>
          <a:endParaRPr lang="ru-RU" dirty="0"/>
        </a:p>
      </dgm:t>
    </dgm:pt>
    <dgm:pt modelId="{A1D11427-8436-4364-8F72-51B67791E4BD}" type="parTrans" cxnId="{9F81347C-B56F-4304-B419-2F0A84B2F9CA}">
      <dgm:prSet/>
      <dgm:spPr/>
      <dgm:t>
        <a:bodyPr/>
        <a:lstStyle/>
        <a:p>
          <a:endParaRPr lang="ru-RU"/>
        </a:p>
      </dgm:t>
    </dgm:pt>
    <dgm:pt modelId="{75B5A71B-9FEF-4F17-BD98-8707ABA11893}" type="sibTrans" cxnId="{9F81347C-B56F-4304-B419-2F0A84B2F9CA}">
      <dgm:prSet/>
      <dgm:spPr/>
      <dgm:t>
        <a:bodyPr/>
        <a:lstStyle/>
        <a:p>
          <a:endParaRPr lang="ru-RU"/>
        </a:p>
      </dgm:t>
    </dgm:pt>
    <dgm:pt modelId="{5CE5ED75-7BB4-466F-A496-8F5A2CA5A085}">
      <dgm:prSet phldrT="[Текст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9</a:t>
          </a:r>
          <a:endParaRPr lang="ru-RU" dirty="0"/>
        </a:p>
      </dgm:t>
    </dgm:pt>
    <dgm:pt modelId="{D98E1733-19AE-4CD4-BFF7-5FEC6FEDD171}" type="parTrans" cxnId="{727FDF3D-EA37-4F71-A148-80DBAEBAAFE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5CE253C8-4982-40A4-B2E1-3BE7D68CE531}" type="sibTrans" cxnId="{727FDF3D-EA37-4F71-A148-80DBAEBAAFE1}">
      <dgm:prSet/>
      <dgm:spPr/>
      <dgm:t>
        <a:bodyPr/>
        <a:lstStyle/>
        <a:p>
          <a:endParaRPr lang="ru-RU"/>
        </a:p>
      </dgm:t>
    </dgm:pt>
    <dgm:pt modelId="{34B8BA7A-7347-4F58-A79A-C535DDDF09A4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42</a:t>
          </a:r>
          <a:endParaRPr lang="ru-RU" dirty="0"/>
        </a:p>
      </dgm:t>
    </dgm:pt>
    <dgm:pt modelId="{1CFE99BE-C99F-4C7F-82E5-7F4D99C0746A}" type="parTrans" cxnId="{EE97A889-8242-4B5F-AC45-C8B5EE10E92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2713B09D-43A1-4204-BCA5-538F7E490141}" type="sibTrans" cxnId="{EE97A889-8242-4B5F-AC45-C8B5EE10E921}">
      <dgm:prSet/>
      <dgm:spPr/>
      <dgm:t>
        <a:bodyPr/>
        <a:lstStyle/>
        <a:p>
          <a:endParaRPr lang="ru-RU"/>
        </a:p>
      </dgm:t>
    </dgm:pt>
    <dgm:pt modelId="{EF25F8B5-1CC4-4837-9FC2-AE65E94A73D7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42</a:t>
          </a:r>
          <a:endParaRPr lang="ru-RU" dirty="0"/>
        </a:p>
      </dgm:t>
    </dgm:pt>
    <dgm:pt modelId="{2F58BFE1-62C8-4E41-A58F-C4434911C6F8}" type="parTrans" cxnId="{7B40D3D7-805C-4F8E-8A4A-30FC7BC60D54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581F5FD7-BC56-446B-87DB-F4BE640D4918}" type="sibTrans" cxnId="{7B40D3D7-805C-4F8E-8A4A-30FC7BC60D54}">
      <dgm:prSet/>
      <dgm:spPr/>
      <dgm:t>
        <a:bodyPr/>
        <a:lstStyle/>
        <a:p>
          <a:endParaRPr lang="ru-RU"/>
        </a:p>
      </dgm:t>
    </dgm:pt>
    <dgm:pt modelId="{C6DE5F5E-DB6F-43E4-9097-80B3498532AC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21</a:t>
          </a:r>
          <a:endParaRPr lang="ru-RU" dirty="0"/>
        </a:p>
      </dgm:t>
    </dgm:pt>
    <dgm:pt modelId="{B676A5A0-E969-4914-A36A-81C0925E3DE5}" type="parTrans" cxnId="{2988CA9B-24D1-470F-9864-4FCDA36A4919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EC98553-FCCF-448E-96EC-A932675465AF}" type="sibTrans" cxnId="{2988CA9B-24D1-470F-9864-4FCDA36A4919}">
      <dgm:prSet/>
      <dgm:spPr/>
      <dgm:t>
        <a:bodyPr/>
        <a:lstStyle/>
        <a:p>
          <a:endParaRPr lang="ru-RU"/>
        </a:p>
      </dgm:t>
    </dgm:pt>
    <dgm:pt modelId="{E001DE17-178D-4ACB-9B4F-C9308DD8D301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42</a:t>
          </a:r>
          <a:endParaRPr lang="ru-RU" dirty="0"/>
        </a:p>
      </dgm:t>
    </dgm:pt>
    <dgm:pt modelId="{CF046476-F236-46CA-8351-B758EF947777}" type="parTrans" cxnId="{BABCA4CF-841A-42AB-8466-032AD973D5AD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1DAE8389-1ECC-45E1-8E22-672D3B348650}" type="sibTrans" cxnId="{BABCA4CF-841A-42AB-8466-032AD973D5AD}">
      <dgm:prSet/>
      <dgm:spPr/>
      <dgm:t>
        <a:bodyPr/>
        <a:lstStyle/>
        <a:p>
          <a:endParaRPr lang="ru-RU"/>
        </a:p>
      </dgm:t>
    </dgm:pt>
    <dgm:pt modelId="{F583CC60-75BB-4EAD-BC65-3ADDA84C1552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16</a:t>
          </a:r>
          <a:endParaRPr lang="ru-RU" dirty="0"/>
        </a:p>
      </dgm:t>
    </dgm:pt>
    <dgm:pt modelId="{E9B01F06-5479-4CB7-8522-9FC69F513565}" type="parTrans" cxnId="{5E0708F9-2694-4EB6-91A2-EB926F890D85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04DC760-CE35-4B8A-9BDD-F917E89E8671}" type="sibTrans" cxnId="{5E0708F9-2694-4EB6-91A2-EB926F890D85}">
      <dgm:prSet/>
      <dgm:spPr/>
      <dgm:t>
        <a:bodyPr/>
        <a:lstStyle/>
        <a:p>
          <a:endParaRPr lang="ru-RU"/>
        </a:p>
      </dgm:t>
    </dgm:pt>
    <dgm:pt modelId="{342C584E-902B-451F-83F4-ED31C380BBE7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16</a:t>
          </a:r>
          <a:endParaRPr lang="ru-RU" dirty="0"/>
        </a:p>
      </dgm:t>
    </dgm:pt>
    <dgm:pt modelId="{ECE97D60-F7D7-4602-A39C-92770F3DF58D}" type="parTrans" cxnId="{E1C9F20B-21E6-4C18-B1DF-FC3410B5E761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75407782-F167-44AC-AD20-AAF7EF6E960A}" type="sibTrans" cxnId="{E1C9F20B-21E6-4C18-B1DF-FC3410B5E761}">
      <dgm:prSet/>
      <dgm:spPr/>
      <dgm:t>
        <a:bodyPr/>
        <a:lstStyle/>
        <a:p>
          <a:endParaRPr lang="ru-RU"/>
        </a:p>
      </dgm:t>
    </dgm:pt>
    <dgm:pt modelId="{DD6052FD-CED6-4756-8971-7EDC3997FA7B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/</a:t>
          </a:r>
          <a:endParaRPr lang="ru-RU" dirty="0"/>
        </a:p>
      </dgm:t>
    </dgm:pt>
    <dgm:pt modelId="{D7FC548B-CBD8-4844-AA7D-00D3C78FF2EA}" type="parTrans" cxnId="{0F849DCA-2953-4685-9E78-F106941EA7B9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B02DF7F1-48C7-4633-9667-C02137281965}" type="sibTrans" cxnId="{0F849DCA-2953-4685-9E78-F106941EA7B9}">
      <dgm:prSet/>
      <dgm:spPr/>
      <dgm:t>
        <a:bodyPr/>
        <a:lstStyle/>
        <a:p>
          <a:endParaRPr lang="ru-RU"/>
        </a:p>
      </dgm:t>
    </dgm:pt>
    <dgm:pt modelId="{B5B32B65-CA28-499D-8914-11DB5184D53F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9</a:t>
          </a:r>
          <a:endParaRPr lang="ru-RU" dirty="0"/>
        </a:p>
      </dgm:t>
    </dgm:pt>
    <dgm:pt modelId="{B6574CEC-831C-4045-944B-15CDCA4AA6C4}" type="parTrans" cxnId="{89EFE966-16B9-4BB9-BC5F-5543FDE786F6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ADBE84A1-E2E1-4369-93FF-BA935513DA66}" type="sibTrans" cxnId="{89EFE966-16B9-4BB9-BC5F-5543FDE786F6}">
      <dgm:prSet/>
      <dgm:spPr/>
      <dgm:t>
        <a:bodyPr/>
        <a:lstStyle/>
        <a:p>
          <a:endParaRPr lang="ru-RU"/>
        </a:p>
      </dgm:t>
    </dgm:pt>
    <dgm:pt modelId="{5F69653A-B943-4948-A6C7-DA6B62123118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7</a:t>
          </a:r>
          <a:endParaRPr lang="ru-RU" dirty="0"/>
        </a:p>
      </dgm:t>
    </dgm:pt>
    <dgm:pt modelId="{93139688-175D-43A3-8C68-C240FAC673D8}" type="parTrans" cxnId="{B8324CE1-5AE1-4B91-B6DF-83A04BE7910F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C23D00B0-0ECE-4E1D-BD0A-2E6E070FC64B}" type="sibTrans" cxnId="{B8324CE1-5AE1-4B91-B6DF-83A04BE7910F}">
      <dgm:prSet/>
      <dgm:spPr/>
      <dgm:t>
        <a:bodyPr/>
        <a:lstStyle/>
        <a:p>
          <a:endParaRPr lang="ru-RU"/>
        </a:p>
      </dgm:t>
    </dgm:pt>
    <dgm:pt modelId="{5F4DF8DF-61A6-40BB-9B61-059E4673332B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3</a:t>
          </a:r>
          <a:endParaRPr lang="ru-RU" dirty="0"/>
        </a:p>
      </dgm:t>
    </dgm:pt>
    <dgm:pt modelId="{8F4B9B91-D8D4-4B20-B858-6378D38F17FA}" type="parTrans" cxnId="{BD6E9272-BBE5-4597-8C3D-AD022608809F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05460B61-995B-487D-B258-F98FF459C670}" type="sibTrans" cxnId="{BD6E9272-BBE5-4597-8C3D-AD022608809F}">
      <dgm:prSet/>
      <dgm:spPr/>
      <dgm:t>
        <a:bodyPr/>
        <a:lstStyle/>
        <a:p>
          <a:endParaRPr lang="ru-RU"/>
        </a:p>
      </dgm:t>
    </dgm:pt>
    <dgm:pt modelId="{30CCFCF2-FBAE-4458-9803-60305F6C25FF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9</a:t>
          </a:r>
          <a:endParaRPr lang="ru-RU" dirty="0"/>
        </a:p>
      </dgm:t>
    </dgm:pt>
    <dgm:pt modelId="{20F3163A-5C5D-4213-B79E-F1B6138B6C53}" type="parTrans" cxnId="{5D9A46F7-5A58-42A2-95A4-70B06C37319C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A68B96D2-E3CF-4228-A2DE-24130A59839B}" type="sibTrans" cxnId="{5D9A46F7-5A58-42A2-95A4-70B06C37319C}">
      <dgm:prSet/>
      <dgm:spPr/>
      <dgm:t>
        <a:bodyPr/>
        <a:lstStyle/>
        <a:p>
          <a:endParaRPr lang="ru-RU"/>
        </a:p>
      </dgm:t>
    </dgm:pt>
    <dgm:pt modelId="{8A0C5538-1657-45DA-8DB3-FDC218BD545D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/</a:t>
          </a:r>
          <a:endParaRPr lang="ru-RU" dirty="0"/>
        </a:p>
      </dgm:t>
    </dgm:pt>
    <dgm:pt modelId="{0EE2565C-4214-4C1A-A5AA-62BFB6FE98EB}" type="parTrans" cxnId="{7BD561CB-D9FB-419F-AF5A-555033DD22AB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4213D271-4168-45B0-978E-D3E9B9DDBC10}" type="sibTrans" cxnId="{7BD561CB-D9FB-419F-AF5A-555033DD22AB}">
      <dgm:prSet/>
      <dgm:spPr/>
      <dgm:t>
        <a:bodyPr/>
        <a:lstStyle/>
        <a:p>
          <a:endParaRPr lang="ru-RU"/>
        </a:p>
      </dgm:t>
    </dgm:pt>
    <dgm:pt modelId="{520E1CA1-A14A-44D1-A3AE-6BCB9EBA9D1E}">
      <dgm:prSet phldrT="[Текст]"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r>
            <a:rPr lang="en-US" dirty="0"/>
            <a:t>3</a:t>
          </a:r>
          <a:endParaRPr lang="ru-RU" dirty="0"/>
        </a:p>
      </dgm:t>
    </dgm:pt>
    <dgm:pt modelId="{A49E84CE-D24B-4508-819D-BE0176B5BACD}" type="parTrans" cxnId="{B7B9E21F-9079-4DEA-B78E-E00DC6EC7824}">
      <dgm:prSet/>
      <dgm:spPr>
        <a:scene3d>
          <a:camera prst="orthographicFront"/>
          <a:lightRig rig="threePt" dir="t"/>
        </a:scene3d>
        <a:sp3d prstMaterial="dkEdge"/>
      </dgm:spPr>
      <dgm:t>
        <a:bodyPr/>
        <a:lstStyle/>
        <a:p>
          <a:endParaRPr lang="ru-RU"/>
        </a:p>
      </dgm:t>
    </dgm:pt>
    <dgm:pt modelId="{E58D1665-BE4A-489D-83DE-5BFDF0BC2835}" type="sibTrans" cxnId="{B7B9E21F-9079-4DEA-B78E-E00DC6EC7824}">
      <dgm:prSet/>
      <dgm:spPr/>
      <dgm:t>
        <a:bodyPr/>
        <a:lstStyle/>
        <a:p>
          <a:endParaRPr lang="ru-RU"/>
        </a:p>
      </dgm:t>
    </dgm:pt>
    <dgm:pt modelId="{B02FF406-B3D0-427B-872A-3C72092DB9E3}" type="pres">
      <dgm:prSet presAssocID="{6050DE6E-93AC-45DA-8A0B-3E9D32AEAA8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E35F59-A036-47DE-8A51-56783CEE46FA}" type="pres">
      <dgm:prSet presAssocID="{159259E7-6467-4784-8B68-8BC7DAE0FD31}" presName="hierRoot1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303C7ED-04CF-4C0A-9213-A53120E67769}" type="pres">
      <dgm:prSet presAssocID="{159259E7-6467-4784-8B68-8BC7DAE0FD31}" presName="rootComposite1" presStyleCnt="0"/>
      <dgm:spPr>
        <a:scene3d>
          <a:camera prst="orthographicFront"/>
          <a:lightRig rig="threePt" dir="t"/>
        </a:scene3d>
        <a:sp3d prstMaterial="dkEdge"/>
      </dgm:spPr>
    </dgm:pt>
    <dgm:pt modelId="{9F388BCB-D9AB-408A-8230-BD23E0E412FB}" type="pres">
      <dgm:prSet presAssocID="{159259E7-6467-4784-8B68-8BC7DAE0FD31}" presName="rootText1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EA9E9195-0C55-4E6E-A4E2-683FD1842B02}" type="pres">
      <dgm:prSet presAssocID="{159259E7-6467-4784-8B68-8BC7DAE0FD31}" presName="topArc1" presStyleLbl="parChTrans1D1" presStyleIdx="0" presStyleCnt="30"/>
      <dgm:spPr>
        <a:scene3d>
          <a:camera prst="orthographicFront"/>
          <a:lightRig rig="threePt" dir="t"/>
        </a:scene3d>
        <a:sp3d prstMaterial="dkEdge"/>
      </dgm:spPr>
    </dgm:pt>
    <dgm:pt modelId="{9277728F-A690-455D-A70B-B4D57169008F}" type="pres">
      <dgm:prSet presAssocID="{159259E7-6467-4784-8B68-8BC7DAE0FD31}" presName="bottomArc1" presStyleLbl="parChTrans1D1" presStyleIdx="1" presStyleCnt="30"/>
      <dgm:spPr>
        <a:scene3d>
          <a:camera prst="orthographicFront"/>
          <a:lightRig rig="threePt" dir="t"/>
        </a:scene3d>
        <a:sp3d prstMaterial="dkEdge"/>
      </dgm:spPr>
    </dgm:pt>
    <dgm:pt modelId="{67A021E1-E937-4D54-90EB-6FBA3142E260}" type="pres">
      <dgm:prSet presAssocID="{159259E7-6467-4784-8B68-8BC7DAE0FD31}" presName="topConnNode1" presStyleLbl="node1" presStyleIdx="0" presStyleCnt="0"/>
      <dgm:spPr/>
    </dgm:pt>
    <dgm:pt modelId="{70D25FD6-0D8E-414E-B566-7AC748D90B63}" type="pres">
      <dgm:prSet presAssocID="{159259E7-6467-4784-8B68-8BC7DAE0FD31}" presName="hierChild2" presStyleCnt="0"/>
      <dgm:spPr>
        <a:scene3d>
          <a:camera prst="orthographicFront"/>
          <a:lightRig rig="threePt" dir="t"/>
        </a:scene3d>
        <a:sp3d prstMaterial="dkEdge"/>
      </dgm:spPr>
    </dgm:pt>
    <dgm:pt modelId="{482D7829-8CF2-42CF-B537-C16F809B496B}" type="pres">
      <dgm:prSet presAssocID="{D98E1733-19AE-4CD4-BFF7-5FEC6FEDD171}" presName="Name28" presStyleLbl="parChTrans1D2" presStyleIdx="0" presStyleCnt="2"/>
      <dgm:spPr/>
    </dgm:pt>
    <dgm:pt modelId="{D2188213-3154-44C0-A543-8F506965E81B}" type="pres">
      <dgm:prSet presAssocID="{5CE5ED75-7BB4-466F-A496-8F5A2CA5A085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A982B71-FA1C-4E2B-BAA1-BDC76339D8A8}" type="pres">
      <dgm:prSet presAssocID="{5CE5ED75-7BB4-466F-A496-8F5A2CA5A085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C744772C-BB3E-4BF8-8DAD-C5E6E2C270DA}" type="pres">
      <dgm:prSet presAssocID="{5CE5ED75-7BB4-466F-A496-8F5A2CA5A085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DE1D78BE-30B6-4CB9-9DD2-0F0689242AA6}" type="pres">
      <dgm:prSet presAssocID="{5CE5ED75-7BB4-466F-A496-8F5A2CA5A085}" presName="topArc2" presStyleLbl="parChTrans1D1" presStyleIdx="2" presStyleCnt="30"/>
      <dgm:spPr>
        <a:noFill/>
        <a:scene3d>
          <a:camera prst="orthographicFront"/>
          <a:lightRig rig="threePt" dir="t"/>
        </a:scene3d>
        <a:sp3d prstMaterial="dkEdge"/>
      </dgm:spPr>
    </dgm:pt>
    <dgm:pt modelId="{ACCD65F8-6337-4D64-B085-CED048DCA38A}" type="pres">
      <dgm:prSet presAssocID="{5CE5ED75-7BB4-466F-A496-8F5A2CA5A085}" presName="bottomArc2" presStyleLbl="parChTrans1D1" presStyleIdx="3" presStyleCnt="30"/>
      <dgm:spPr>
        <a:noFill/>
        <a:ln>
          <a:solidFill>
            <a:schemeClr val="accent5">
              <a:hueOff val="0"/>
              <a:satOff val="0"/>
              <a:lumOff val="0"/>
            </a:schemeClr>
          </a:solidFill>
        </a:ln>
        <a:scene3d>
          <a:camera prst="orthographicFront"/>
          <a:lightRig rig="threePt" dir="t"/>
        </a:scene3d>
        <a:sp3d prstMaterial="dkEdge"/>
      </dgm:spPr>
    </dgm:pt>
    <dgm:pt modelId="{C9E3ABF2-B443-483B-8935-E127B8FC1C2F}" type="pres">
      <dgm:prSet presAssocID="{5CE5ED75-7BB4-466F-A496-8F5A2CA5A085}" presName="topConnNode2" presStyleLbl="node2" presStyleIdx="0" presStyleCnt="0"/>
      <dgm:spPr/>
    </dgm:pt>
    <dgm:pt modelId="{E33227C4-1924-47D9-95B4-1E405A3D5EA8}" type="pres">
      <dgm:prSet presAssocID="{5CE5ED75-7BB4-466F-A496-8F5A2CA5A085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29463D6-6098-4473-9EFE-6684BD5918D4}" type="pres">
      <dgm:prSet presAssocID="{8F4B9B91-D8D4-4B20-B858-6378D38F17FA}" presName="Name28" presStyleLbl="parChTrans1D3" presStyleIdx="0" presStyleCnt="4"/>
      <dgm:spPr/>
    </dgm:pt>
    <dgm:pt modelId="{0B967F2C-EB02-4E0F-94F2-47EF7FDD4581}" type="pres">
      <dgm:prSet presAssocID="{5F4DF8DF-61A6-40BB-9B61-059E4673332B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C9507F4E-E53C-4998-81C2-266FB0656A91}" type="pres">
      <dgm:prSet presAssocID="{5F4DF8DF-61A6-40BB-9B61-059E4673332B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2096947C-B81E-4B8B-BB50-3260241AD82A}" type="pres">
      <dgm:prSet presAssocID="{5F4DF8DF-61A6-40BB-9B61-059E4673332B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5B721986-8D45-482D-B779-61389BDA5657}" type="pres">
      <dgm:prSet presAssocID="{5F4DF8DF-61A6-40BB-9B61-059E4673332B}" presName="topArc2" presStyleLbl="parChTrans1D1" presStyleIdx="4" presStyleCnt="30"/>
      <dgm:spPr>
        <a:scene3d>
          <a:camera prst="orthographicFront"/>
          <a:lightRig rig="threePt" dir="t"/>
        </a:scene3d>
        <a:sp3d prstMaterial="dkEdge"/>
      </dgm:spPr>
    </dgm:pt>
    <dgm:pt modelId="{8418F2D6-1C62-494B-90B8-0FA4CF318E51}" type="pres">
      <dgm:prSet presAssocID="{5F4DF8DF-61A6-40BB-9B61-059E4673332B}" presName="bottomArc2" presStyleLbl="parChTrans1D1" presStyleIdx="5" presStyleCnt="30"/>
      <dgm:spPr>
        <a:scene3d>
          <a:camera prst="orthographicFront"/>
          <a:lightRig rig="threePt" dir="t"/>
        </a:scene3d>
        <a:sp3d prstMaterial="dkEdge"/>
      </dgm:spPr>
    </dgm:pt>
    <dgm:pt modelId="{140C4EA1-2786-464A-8FD7-949D59212D7C}" type="pres">
      <dgm:prSet presAssocID="{5F4DF8DF-61A6-40BB-9B61-059E4673332B}" presName="topConnNode2" presStyleLbl="node3" presStyleIdx="0" presStyleCnt="0"/>
      <dgm:spPr/>
    </dgm:pt>
    <dgm:pt modelId="{DE350971-CF60-4924-BC0A-6380B0D12895}" type="pres">
      <dgm:prSet presAssocID="{5F4DF8DF-61A6-40BB-9B61-059E4673332B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1076CF1-181F-4E3D-9324-C7497ECD1AC1}" type="pres">
      <dgm:prSet presAssocID="{0EE2565C-4214-4C1A-A5AA-62BFB6FE98EB}" presName="Name28" presStyleLbl="parChTrans1D4" presStyleIdx="0" presStyleCnt="8"/>
      <dgm:spPr/>
    </dgm:pt>
    <dgm:pt modelId="{96DF0727-D135-4EDA-B1F2-FD99F442DB83}" type="pres">
      <dgm:prSet presAssocID="{8A0C5538-1657-45DA-8DB3-FDC218BD545D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D14F2D39-5E4B-4490-A2A5-DC6AC07D03E2}" type="pres">
      <dgm:prSet presAssocID="{8A0C5538-1657-45DA-8DB3-FDC218BD545D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A104845E-9084-42AE-A273-933F3D5E1DF8}" type="pres">
      <dgm:prSet presAssocID="{8A0C5538-1657-45DA-8DB3-FDC218BD545D}" presName="rootText2" presStyleLbl="alignAcc1" presStyleIdx="0" presStyleCnt="0" custLinFactNeighborX="16705" custLinFactNeighborY="-17905">
        <dgm:presLayoutVars>
          <dgm:chPref val="3"/>
        </dgm:presLayoutVars>
      </dgm:prSet>
      <dgm:spPr/>
    </dgm:pt>
    <dgm:pt modelId="{17BB27F8-CBBF-49CB-A2A7-F859558B4266}" type="pres">
      <dgm:prSet presAssocID="{8A0C5538-1657-45DA-8DB3-FDC218BD545D}" presName="topArc2" presStyleLbl="parChTrans1D1" presStyleIdx="6" presStyleCnt="30"/>
      <dgm:spPr>
        <a:scene3d>
          <a:camera prst="orthographicFront"/>
          <a:lightRig rig="threePt" dir="t"/>
        </a:scene3d>
        <a:sp3d prstMaterial="dkEdge"/>
      </dgm:spPr>
    </dgm:pt>
    <dgm:pt modelId="{FA33FE19-0EE9-4D0F-87AF-4C613DFBD71A}" type="pres">
      <dgm:prSet presAssocID="{8A0C5538-1657-45DA-8DB3-FDC218BD545D}" presName="bottomArc2" presStyleLbl="parChTrans1D1" presStyleIdx="7" presStyleCnt="30"/>
      <dgm:spPr>
        <a:scene3d>
          <a:camera prst="orthographicFront"/>
          <a:lightRig rig="threePt" dir="t"/>
        </a:scene3d>
        <a:sp3d prstMaterial="dkEdge"/>
      </dgm:spPr>
    </dgm:pt>
    <dgm:pt modelId="{CC3968F1-AC62-4163-B582-FDF9E621B70D}" type="pres">
      <dgm:prSet presAssocID="{8A0C5538-1657-45DA-8DB3-FDC218BD545D}" presName="topConnNode2" presStyleLbl="node4" presStyleIdx="0" presStyleCnt="0"/>
      <dgm:spPr/>
    </dgm:pt>
    <dgm:pt modelId="{ED70328C-1DF3-4FD5-993D-544C1AF7F8B4}" type="pres">
      <dgm:prSet presAssocID="{8A0C5538-1657-45DA-8DB3-FDC218BD545D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240EFA72-9889-4A05-9364-674A559735F2}" type="pres">
      <dgm:prSet presAssocID="{8A0C5538-1657-45DA-8DB3-FDC218BD545D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FA3EE4CD-471D-4914-A04D-8AD37C205FE7}" type="pres">
      <dgm:prSet presAssocID="{A49E84CE-D24B-4508-819D-BE0176B5BACD}" presName="Name28" presStyleLbl="parChTrans1D4" presStyleIdx="1" presStyleCnt="8"/>
      <dgm:spPr/>
    </dgm:pt>
    <dgm:pt modelId="{26CA94CA-8852-459D-B48C-DFC6AF959A31}" type="pres">
      <dgm:prSet presAssocID="{520E1CA1-A14A-44D1-A3AE-6BCB9EBA9D1E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2E43E99-BD98-4315-85C8-8D922C92369A}" type="pres">
      <dgm:prSet presAssocID="{520E1CA1-A14A-44D1-A3AE-6BCB9EBA9D1E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AC9F48E8-EB3F-4A3D-8EF2-82843700592B}" type="pres">
      <dgm:prSet presAssocID="{520E1CA1-A14A-44D1-A3AE-6BCB9EBA9D1E}" presName="rootText2" presStyleLbl="alignAcc1" presStyleIdx="0" presStyleCnt="0" custLinFactY="-100000" custLinFactNeighborX="-54197" custLinFactNeighborY="-139316">
        <dgm:presLayoutVars>
          <dgm:chPref val="3"/>
        </dgm:presLayoutVars>
      </dgm:prSet>
      <dgm:spPr/>
    </dgm:pt>
    <dgm:pt modelId="{E07108DA-C56F-4F93-8487-FAE22E38318A}" type="pres">
      <dgm:prSet presAssocID="{520E1CA1-A14A-44D1-A3AE-6BCB9EBA9D1E}" presName="topArc2" presStyleLbl="parChTrans1D1" presStyleIdx="8" presStyleCnt="30"/>
      <dgm:spPr>
        <a:scene3d>
          <a:camera prst="orthographicFront"/>
          <a:lightRig rig="threePt" dir="t"/>
        </a:scene3d>
        <a:sp3d prstMaterial="dkEdge"/>
      </dgm:spPr>
    </dgm:pt>
    <dgm:pt modelId="{81FC842D-342A-4550-A26F-2F5426C22806}" type="pres">
      <dgm:prSet presAssocID="{520E1CA1-A14A-44D1-A3AE-6BCB9EBA9D1E}" presName="bottomArc2" presStyleLbl="parChTrans1D1" presStyleIdx="9" presStyleCnt="30"/>
      <dgm:spPr>
        <a:scene3d>
          <a:camera prst="orthographicFront"/>
          <a:lightRig rig="threePt" dir="t"/>
        </a:scene3d>
        <a:sp3d prstMaterial="dkEdge"/>
      </dgm:spPr>
    </dgm:pt>
    <dgm:pt modelId="{7C33FF3C-223C-4E59-AC17-B1F0FA1B52FD}" type="pres">
      <dgm:prSet presAssocID="{520E1CA1-A14A-44D1-A3AE-6BCB9EBA9D1E}" presName="topConnNode2" presStyleLbl="node4" presStyleIdx="0" presStyleCnt="0"/>
      <dgm:spPr/>
    </dgm:pt>
    <dgm:pt modelId="{C7C3D92B-08CB-45D5-9FF0-7BD867E77DB7}" type="pres">
      <dgm:prSet presAssocID="{520E1CA1-A14A-44D1-A3AE-6BCB9EBA9D1E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D7419C39-D2BA-40DB-A8F4-ECA2105E77C1}" type="pres">
      <dgm:prSet presAssocID="{520E1CA1-A14A-44D1-A3AE-6BCB9EBA9D1E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ABB621CF-9716-414C-83DE-2893537C1320}" type="pres">
      <dgm:prSet presAssocID="{5F4DF8DF-61A6-40BB-9B61-059E4673332B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F70DF834-A54D-4C56-970F-AC0F21D85A0B}" type="pres">
      <dgm:prSet presAssocID="{20F3163A-5C5D-4213-B79E-F1B6138B6C53}" presName="Name28" presStyleLbl="parChTrans1D3" presStyleIdx="1" presStyleCnt="4"/>
      <dgm:spPr/>
    </dgm:pt>
    <dgm:pt modelId="{59C21845-5862-4C01-961E-EB9F4E401EF1}" type="pres">
      <dgm:prSet presAssocID="{30CCFCF2-FBAE-4458-9803-60305F6C25FF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39DA24DD-6D72-4F71-9D7D-66B955E9D16B}" type="pres">
      <dgm:prSet presAssocID="{30CCFCF2-FBAE-4458-9803-60305F6C25FF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93FF7FFC-8E8A-481E-AD16-D1780CFA52A7}" type="pres">
      <dgm:prSet presAssocID="{30CCFCF2-FBAE-4458-9803-60305F6C25FF}" presName="rootText2" presStyleLbl="alignAcc1" presStyleIdx="0" presStyleCnt="0" custLinFactNeighborX="45504" custLinFactNeighborY="19075">
        <dgm:presLayoutVars>
          <dgm:chPref val="3"/>
        </dgm:presLayoutVars>
      </dgm:prSet>
      <dgm:spPr/>
    </dgm:pt>
    <dgm:pt modelId="{7A65A065-2724-4EB8-A5D4-69DD43B1444B}" type="pres">
      <dgm:prSet presAssocID="{30CCFCF2-FBAE-4458-9803-60305F6C25FF}" presName="topArc2" presStyleLbl="parChTrans1D1" presStyleIdx="10" presStyleCnt="30"/>
      <dgm:spPr>
        <a:scene3d>
          <a:camera prst="orthographicFront"/>
          <a:lightRig rig="threePt" dir="t"/>
        </a:scene3d>
        <a:sp3d prstMaterial="dkEdge"/>
      </dgm:spPr>
    </dgm:pt>
    <dgm:pt modelId="{B6CEDB1F-D9D7-4AFC-AFA8-EC56BDBE84DC}" type="pres">
      <dgm:prSet presAssocID="{30CCFCF2-FBAE-4458-9803-60305F6C25FF}" presName="bottomArc2" presStyleLbl="parChTrans1D1" presStyleIdx="11" presStyleCnt="30"/>
      <dgm:spPr>
        <a:scene3d>
          <a:camera prst="orthographicFront"/>
          <a:lightRig rig="threePt" dir="t"/>
        </a:scene3d>
        <a:sp3d prstMaterial="dkEdge"/>
      </dgm:spPr>
    </dgm:pt>
    <dgm:pt modelId="{F5A8AA5C-DC8F-42BE-9A55-6AFF8E90A8BC}" type="pres">
      <dgm:prSet presAssocID="{30CCFCF2-FBAE-4458-9803-60305F6C25FF}" presName="topConnNode2" presStyleLbl="node3" presStyleIdx="0" presStyleCnt="0"/>
      <dgm:spPr/>
    </dgm:pt>
    <dgm:pt modelId="{1ABAF14F-2D13-4F45-87FC-8E7D51422E53}" type="pres">
      <dgm:prSet presAssocID="{30CCFCF2-FBAE-4458-9803-60305F6C25FF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FBC4BF38-37AF-43D1-B81F-43D94428B123}" type="pres">
      <dgm:prSet presAssocID="{B6574CEC-831C-4045-944B-15CDCA4AA6C4}" presName="Name28" presStyleLbl="parChTrans1D4" presStyleIdx="2" presStyleCnt="8"/>
      <dgm:spPr/>
    </dgm:pt>
    <dgm:pt modelId="{BCEEAC4B-4933-4EE6-BEAD-F674F8ACCAD6}" type="pres">
      <dgm:prSet presAssocID="{B5B32B65-CA28-499D-8914-11DB5184D53F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ED43BA1C-6D70-48C3-B092-F232A3F6D00F}" type="pres">
      <dgm:prSet presAssocID="{B5B32B65-CA28-499D-8914-11DB5184D53F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4A35E70E-D38C-4C54-A185-D68E3E30EBB4}" type="pres">
      <dgm:prSet presAssocID="{B5B32B65-CA28-499D-8914-11DB5184D53F}" presName="rootText2" presStyleLbl="alignAcc1" presStyleIdx="0" presStyleCnt="0" custLinFactNeighborX="12792" custLinFactNeighborY="-15524">
        <dgm:presLayoutVars>
          <dgm:chPref val="3"/>
        </dgm:presLayoutVars>
      </dgm:prSet>
      <dgm:spPr/>
    </dgm:pt>
    <dgm:pt modelId="{A1AFE1D9-6B4E-4A72-9C9A-E68157CBE234}" type="pres">
      <dgm:prSet presAssocID="{B5B32B65-CA28-499D-8914-11DB5184D53F}" presName="topArc2" presStyleLbl="parChTrans1D1" presStyleIdx="12" presStyleCnt="30"/>
      <dgm:spPr>
        <a:scene3d>
          <a:camera prst="orthographicFront"/>
          <a:lightRig rig="threePt" dir="t"/>
        </a:scene3d>
        <a:sp3d prstMaterial="dkEdge"/>
      </dgm:spPr>
    </dgm:pt>
    <dgm:pt modelId="{A4BF0C06-0AC3-4F7E-82CD-A698E117E3B9}" type="pres">
      <dgm:prSet presAssocID="{B5B32B65-CA28-499D-8914-11DB5184D53F}" presName="bottomArc2" presStyleLbl="parChTrans1D1" presStyleIdx="13" presStyleCnt="30"/>
      <dgm:spPr>
        <a:scene3d>
          <a:camera prst="orthographicFront"/>
          <a:lightRig rig="threePt" dir="t"/>
        </a:scene3d>
        <a:sp3d prstMaterial="dkEdge"/>
      </dgm:spPr>
    </dgm:pt>
    <dgm:pt modelId="{F46D53C9-DB7E-4369-B98E-7D8571343C91}" type="pres">
      <dgm:prSet presAssocID="{B5B32B65-CA28-499D-8914-11DB5184D53F}" presName="topConnNode2" presStyleLbl="node4" presStyleIdx="0" presStyleCnt="0"/>
      <dgm:spPr/>
    </dgm:pt>
    <dgm:pt modelId="{07063D26-ED35-4624-B674-37A0CB7D3462}" type="pres">
      <dgm:prSet presAssocID="{B5B32B65-CA28-499D-8914-11DB5184D53F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1A0D140-5DB8-4D11-8602-5A416854D956}" type="pres">
      <dgm:prSet presAssocID="{B5B32B65-CA28-499D-8914-11DB5184D53F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B7B6BAA0-7088-468E-8762-996ECAB0EAF0}" type="pres">
      <dgm:prSet presAssocID="{93139688-175D-43A3-8C68-C240FAC673D8}" presName="Name28" presStyleLbl="parChTrans1D4" presStyleIdx="3" presStyleCnt="8"/>
      <dgm:spPr/>
    </dgm:pt>
    <dgm:pt modelId="{C642C46C-BD6D-4CF6-90DC-1830AEBD820A}" type="pres">
      <dgm:prSet presAssocID="{5F69653A-B943-4948-A6C7-DA6B62123118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7C94FBA7-2647-46AE-8224-0490B5004B3C}" type="pres">
      <dgm:prSet presAssocID="{5F69653A-B943-4948-A6C7-DA6B62123118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6B262D97-C098-4FAA-86A9-93547D2C0797}" type="pres">
      <dgm:prSet presAssocID="{5F69653A-B943-4948-A6C7-DA6B62123118}" presName="rootText2" presStyleLbl="alignAcc1" presStyleIdx="0" presStyleCnt="0" custLinFactY="-100000" custLinFactNeighborX="-52257" custLinFactNeighborY="-137173">
        <dgm:presLayoutVars>
          <dgm:chPref val="3"/>
        </dgm:presLayoutVars>
      </dgm:prSet>
      <dgm:spPr/>
    </dgm:pt>
    <dgm:pt modelId="{E524B3EE-4192-48A8-AC2A-A99B03B8EA70}" type="pres">
      <dgm:prSet presAssocID="{5F69653A-B943-4948-A6C7-DA6B62123118}" presName="topArc2" presStyleLbl="parChTrans1D1" presStyleIdx="14" presStyleCnt="30"/>
      <dgm:spPr>
        <a:scene3d>
          <a:camera prst="orthographicFront"/>
          <a:lightRig rig="threePt" dir="t"/>
        </a:scene3d>
        <a:sp3d prstMaterial="dkEdge"/>
      </dgm:spPr>
    </dgm:pt>
    <dgm:pt modelId="{AC8AAECE-8907-47E2-9815-A80E5BE0F075}" type="pres">
      <dgm:prSet presAssocID="{5F69653A-B943-4948-A6C7-DA6B62123118}" presName="bottomArc2" presStyleLbl="parChTrans1D1" presStyleIdx="15" presStyleCnt="30"/>
      <dgm:spPr>
        <a:scene3d>
          <a:camera prst="orthographicFront"/>
          <a:lightRig rig="threePt" dir="t"/>
        </a:scene3d>
        <a:sp3d prstMaterial="dkEdge"/>
      </dgm:spPr>
    </dgm:pt>
    <dgm:pt modelId="{BE448ADC-4546-406D-B23C-09B7C56B9FF5}" type="pres">
      <dgm:prSet presAssocID="{5F69653A-B943-4948-A6C7-DA6B62123118}" presName="topConnNode2" presStyleLbl="node4" presStyleIdx="0" presStyleCnt="0"/>
      <dgm:spPr/>
    </dgm:pt>
    <dgm:pt modelId="{044FEE0F-CEF6-4979-97AA-34FEE5B50D52}" type="pres">
      <dgm:prSet presAssocID="{5F69653A-B943-4948-A6C7-DA6B62123118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2C0B533-C9CA-45B0-AF2D-AF73E0EF351A}" type="pres">
      <dgm:prSet presAssocID="{5F69653A-B943-4948-A6C7-DA6B62123118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36C8EC23-C7F3-4947-A109-14E24EE7A22C}" type="pres">
      <dgm:prSet presAssocID="{30CCFCF2-FBAE-4458-9803-60305F6C25FF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A7421A03-CEAC-49DE-99D4-D9E5E44C0231}" type="pres">
      <dgm:prSet presAssocID="{5CE5ED75-7BB4-466F-A496-8F5A2CA5A085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E1AD2E54-0CF7-44AC-9987-754E6C7A84A2}" type="pres">
      <dgm:prSet presAssocID="{1CFE99BE-C99F-4C7F-82E5-7F4D99C0746A}" presName="Name28" presStyleLbl="parChTrans1D2" presStyleIdx="1" presStyleCnt="2"/>
      <dgm:spPr/>
    </dgm:pt>
    <dgm:pt modelId="{F9110A44-BED6-4135-8927-238991C5C2F2}" type="pres">
      <dgm:prSet presAssocID="{34B8BA7A-7347-4F58-A79A-C535DDDF09A4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EFE7AEF8-9E55-427B-ABB7-64103200113C}" type="pres">
      <dgm:prSet presAssocID="{34B8BA7A-7347-4F58-A79A-C535DDDF09A4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DC1F96EF-690B-4B21-9B73-F321DF8DB56F}" type="pres">
      <dgm:prSet presAssocID="{34B8BA7A-7347-4F58-A79A-C535DDDF09A4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356ED744-A947-4C5C-ACDD-981DD0604905}" type="pres">
      <dgm:prSet presAssocID="{34B8BA7A-7347-4F58-A79A-C535DDDF09A4}" presName="topArc2" presStyleLbl="parChTrans1D1" presStyleIdx="16" presStyleCnt="30"/>
      <dgm:spPr>
        <a:scene3d>
          <a:camera prst="orthographicFront"/>
          <a:lightRig rig="threePt" dir="t"/>
        </a:scene3d>
        <a:sp3d prstMaterial="dkEdge"/>
      </dgm:spPr>
    </dgm:pt>
    <dgm:pt modelId="{DE9A3729-58DA-4A2E-BC27-9BC548057D07}" type="pres">
      <dgm:prSet presAssocID="{34B8BA7A-7347-4F58-A79A-C535DDDF09A4}" presName="bottomArc2" presStyleLbl="parChTrans1D1" presStyleIdx="17" presStyleCnt="30"/>
      <dgm:spPr>
        <a:scene3d>
          <a:camera prst="orthographicFront"/>
          <a:lightRig rig="threePt" dir="t"/>
        </a:scene3d>
        <a:sp3d prstMaterial="dkEdge"/>
      </dgm:spPr>
    </dgm:pt>
    <dgm:pt modelId="{7AE7DC25-D92F-48B3-B03A-012637AA30F8}" type="pres">
      <dgm:prSet presAssocID="{34B8BA7A-7347-4F58-A79A-C535DDDF09A4}" presName="topConnNode2" presStyleLbl="node2" presStyleIdx="0" presStyleCnt="0"/>
      <dgm:spPr/>
    </dgm:pt>
    <dgm:pt modelId="{F1EFE410-4931-4626-9402-F4D5194C25A2}" type="pres">
      <dgm:prSet presAssocID="{34B8BA7A-7347-4F58-A79A-C535DDDF09A4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561CACBE-D5B2-4314-95DC-634F04CBB068}" type="pres">
      <dgm:prSet presAssocID="{E9B01F06-5479-4CB7-8522-9FC69F513565}" presName="Name28" presStyleLbl="parChTrans1D3" presStyleIdx="2" presStyleCnt="4"/>
      <dgm:spPr/>
    </dgm:pt>
    <dgm:pt modelId="{7D11211F-253D-4E43-8393-31E9CB4179E9}" type="pres">
      <dgm:prSet presAssocID="{F583CC60-75BB-4EAD-BC65-3ADDA84C1552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202C0C2-AB54-46B0-A2C4-24A26445471A}" type="pres">
      <dgm:prSet presAssocID="{F583CC60-75BB-4EAD-BC65-3ADDA84C1552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0017444A-E12E-4EF7-87E5-6D264AA5F3D2}" type="pres">
      <dgm:prSet presAssocID="{F583CC60-75BB-4EAD-BC65-3ADDA84C1552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88AAA041-6CA1-4550-8CF8-B529BBA76F54}" type="pres">
      <dgm:prSet presAssocID="{F583CC60-75BB-4EAD-BC65-3ADDA84C1552}" presName="topArc2" presStyleLbl="parChTrans1D1" presStyleIdx="18" presStyleCnt="30"/>
      <dgm:spPr>
        <a:scene3d>
          <a:camera prst="orthographicFront"/>
          <a:lightRig rig="threePt" dir="t"/>
        </a:scene3d>
        <a:sp3d prstMaterial="dkEdge"/>
      </dgm:spPr>
    </dgm:pt>
    <dgm:pt modelId="{C4400899-F8EF-40B3-BEF6-E3BD14F7F8E7}" type="pres">
      <dgm:prSet presAssocID="{F583CC60-75BB-4EAD-BC65-3ADDA84C1552}" presName="bottomArc2" presStyleLbl="parChTrans1D1" presStyleIdx="19" presStyleCnt="30"/>
      <dgm:spPr>
        <a:scene3d>
          <a:camera prst="orthographicFront"/>
          <a:lightRig rig="threePt" dir="t"/>
        </a:scene3d>
        <a:sp3d prstMaterial="dkEdge"/>
      </dgm:spPr>
    </dgm:pt>
    <dgm:pt modelId="{23099981-13EA-4951-8EA8-D3B0A0751FC7}" type="pres">
      <dgm:prSet presAssocID="{F583CC60-75BB-4EAD-BC65-3ADDA84C1552}" presName="topConnNode2" presStyleLbl="node3" presStyleIdx="0" presStyleCnt="0"/>
      <dgm:spPr/>
    </dgm:pt>
    <dgm:pt modelId="{678A05E8-3B05-4897-AED9-34C071E2A8D3}" type="pres">
      <dgm:prSet presAssocID="{F583CC60-75BB-4EAD-BC65-3ADDA84C1552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0EE7EE94-7834-4A88-B619-C31B06E1939A}" type="pres">
      <dgm:prSet presAssocID="{ECE97D60-F7D7-4602-A39C-92770F3DF58D}" presName="Name28" presStyleLbl="parChTrans1D4" presStyleIdx="4" presStyleCnt="8"/>
      <dgm:spPr/>
    </dgm:pt>
    <dgm:pt modelId="{1B94F099-BF79-499B-9158-76A17368BF22}" type="pres">
      <dgm:prSet presAssocID="{342C584E-902B-451F-83F4-ED31C380BBE7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758A8BCE-5E94-4CEF-9009-AD4F8BA48AB4}" type="pres">
      <dgm:prSet presAssocID="{342C584E-902B-451F-83F4-ED31C380BBE7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C8276BAE-AB56-4604-B9E8-A7043FF49D44}" type="pres">
      <dgm:prSet presAssocID="{342C584E-902B-451F-83F4-ED31C380BBE7}" presName="rootText2" presStyleLbl="alignAcc1" presStyleIdx="0" presStyleCnt="0" custLinFactNeighborX="13253" custLinFactNeighborY="-15298">
        <dgm:presLayoutVars>
          <dgm:chPref val="3"/>
        </dgm:presLayoutVars>
      </dgm:prSet>
      <dgm:spPr/>
    </dgm:pt>
    <dgm:pt modelId="{377F3CC7-77D6-4673-BDE9-A3D3457C31C4}" type="pres">
      <dgm:prSet presAssocID="{342C584E-902B-451F-83F4-ED31C380BBE7}" presName="topArc2" presStyleLbl="parChTrans1D1" presStyleIdx="20" presStyleCnt="30"/>
      <dgm:spPr>
        <a:scene3d>
          <a:camera prst="orthographicFront"/>
          <a:lightRig rig="threePt" dir="t"/>
        </a:scene3d>
        <a:sp3d prstMaterial="dkEdge"/>
      </dgm:spPr>
    </dgm:pt>
    <dgm:pt modelId="{B6359AB8-B6A6-4FB2-A42C-2A88020C17C1}" type="pres">
      <dgm:prSet presAssocID="{342C584E-902B-451F-83F4-ED31C380BBE7}" presName="bottomArc2" presStyleLbl="parChTrans1D1" presStyleIdx="21" presStyleCnt="30"/>
      <dgm:spPr>
        <a:scene3d>
          <a:camera prst="orthographicFront"/>
          <a:lightRig rig="threePt" dir="t"/>
        </a:scene3d>
        <a:sp3d prstMaterial="dkEdge"/>
      </dgm:spPr>
    </dgm:pt>
    <dgm:pt modelId="{28BBBFF7-7673-4C8D-8D60-C72BE977B300}" type="pres">
      <dgm:prSet presAssocID="{342C584E-902B-451F-83F4-ED31C380BBE7}" presName="topConnNode2" presStyleLbl="node4" presStyleIdx="0" presStyleCnt="0"/>
      <dgm:spPr/>
    </dgm:pt>
    <dgm:pt modelId="{F0B6C089-86EF-43A6-9C01-12BC302E898B}" type="pres">
      <dgm:prSet presAssocID="{342C584E-902B-451F-83F4-ED31C380BBE7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75399D0-0D36-4365-B65E-BE21D699AC90}" type="pres">
      <dgm:prSet presAssocID="{342C584E-902B-451F-83F4-ED31C380BBE7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DE15F52F-E545-4DC4-ABAF-50B6011001EE}" type="pres">
      <dgm:prSet presAssocID="{D7FC548B-CBD8-4844-AA7D-00D3C78FF2EA}" presName="Name28" presStyleLbl="parChTrans1D4" presStyleIdx="5" presStyleCnt="8"/>
      <dgm:spPr/>
    </dgm:pt>
    <dgm:pt modelId="{70E34371-2449-491E-8518-6B6E429A48A0}" type="pres">
      <dgm:prSet presAssocID="{DD6052FD-CED6-4756-8971-7EDC3997FA7B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01993C04-8F81-4723-8E61-20E08042E432}" type="pres">
      <dgm:prSet presAssocID="{DD6052FD-CED6-4756-8971-7EDC3997FA7B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EE2504CB-3CAC-4570-801B-99AD007DF0CD}" type="pres">
      <dgm:prSet presAssocID="{DD6052FD-CED6-4756-8971-7EDC3997FA7B}" presName="rootText2" presStyleLbl="alignAcc1" presStyleIdx="0" presStyleCnt="0" custLinFactY="-100000" custLinFactNeighborX="-52303" custLinFactNeighborY="-137173">
        <dgm:presLayoutVars>
          <dgm:chPref val="3"/>
        </dgm:presLayoutVars>
      </dgm:prSet>
      <dgm:spPr/>
    </dgm:pt>
    <dgm:pt modelId="{1E4E386B-257E-4FF4-AF36-CEC88386C2A5}" type="pres">
      <dgm:prSet presAssocID="{DD6052FD-CED6-4756-8971-7EDC3997FA7B}" presName="topArc2" presStyleLbl="parChTrans1D1" presStyleIdx="22" presStyleCnt="30"/>
      <dgm:spPr>
        <a:scene3d>
          <a:camera prst="orthographicFront"/>
          <a:lightRig rig="threePt" dir="t"/>
        </a:scene3d>
        <a:sp3d prstMaterial="dkEdge"/>
      </dgm:spPr>
    </dgm:pt>
    <dgm:pt modelId="{78EDBB76-7D7B-4673-8C0D-F8E12E57C436}" type="pres">
      <dgm:prSet presAssocID="{DD6052FD-CED6-4756-8971-7EDC3997FA7B}" presName="bottomArc2" presStyleLbl="parChTrans1D1" presStyleIdx="23" presStyleCnt="30"/>
      <dgm:spPr>
        <a:scene3d>
          <a:camera prst="orthographicFront"/>
          <a:lightRig rig="threePt" dir="t"/>
        </a:scene3d>
        <a:sp3d prstMaterial="dkEdge"/>
      </dgm:spPr>
    </dgm:pt>
    <dgm:pt modelId="{AEE3C9B1-346D-4819-A015-4A2052AD99B9}" type="pres">
      <dgm:prSet presAssocID="{DD6052FD-CED6-4756-8971-7EDC3997FA7B}" presName="topConnNode2" presStyleLbl="node4" presStyleIdx="0" presStyleCnt="0"/>
      <dgm:spPr/>
    </dgm:pt>
    <dgm:pt modelId="{16AD1686-5894-4121-9BD4-94FC281CE617}" type="pres">
      <dgm:prSet presAssocID="{DD6052FD-CED6-4756-8971-7EDC3997FA7B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569F642-CE4C-4EDD-87A1-ECC46A20C68D}" type="pres">
      <dgm:prSet presAssocID="{DD6052FD-CED6-4756-8971-7EDC3997FA7B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258F9F18-60DE-4708-BD18-D9B5CC956445}" type="pres">
      <dgm:prSet presAssocID="{F583CC60-75BB-4EAD-BC65-3ADDA84C1552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246DE2D5-2DD8-41F8-9231-51D9E75CC4BD}" type="pres">
      <dgm:prSet presAssocID="{2F58BFE1-62C8-4E41-A58F-C4434911C6F8}" presName="Name28" presStyleLbl="parChTrans1D3" presStyleIdx="3" presStyleCnt="4"/>
      <dgm:spPr/>
    </dgm:pt>
    <dgm:pt modelId="{DE442BB2-AC9C-46B0-914D-726610FFB474}" type="pres">
      <dgm:prSet presAssocID="{EF25F8B5-1CC4-4837-9FC2-AE65E94A73D7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CD9B05FB-7ED1-4500-AED3-3C898574057B}" type="pres">
      <dgm:prSet presAssocID="{EF25F8B5-1CC4-4837-9FC2-AE65E94A73D7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1D9BA25C-ABBE-4E3B-8344-EECDCCEEB96E}" type="pres">
      <dgm:prSet presAssocID="{EF25F8B5-1CC4-4837-9FC2-AE65E94A73D7}" presName="rootText2" presStyleLbl="alignAcc1" presStyleIdx="0" presStyleCnt="0" custLinFactNeighborX="46876" custLinFactNeighborY="19075">
        <dgm:presLayoutVars>
          <dgm:chPref val="3"/>
        </dgm:presLayoutVars>
      </dgm:prSet>
      <dgm:spPr/>
    </dgm:pt>
    <dgm:pt modelId="{08A51FD2-2B24-457D-BDF2-4AADD8EB16AD}" type="pres">
      <dgm:prSet presAssocID="{EF25F8B5-1CC4-4837-9FC2-AE65E94A73D7}" presName="topArc2" presStyleLbl="parChTrans1D1" presStyleIdx="24" presStyleCnt="30"/>
      <dgm:spPr>
        <a:scene3d>
          <a:camera prst="orthographicFront"/>
          <a:lightRig rig="threePt" dir="t"/>
        </a:scene3d>
        <a:sp3d prstMaterial="dkEdge"/>
      </dgm:spPr>
    </dgm:pt>
    <dgm:pt modelId="{777E258C-D923-4D32-8D0C-1B30AC085172}" type="pres">
      <dgm:prSet presAssocID="{EF25F8B5-1CC4-4837-9FC2-AE65E94A73D7}" presName="bottomArc2" presStyleLbl="parChTrans1D1" presStyleIdx="25" presStyleCnt="30"/>
      <dgm:spPr>
        <a:scene3d>
          <a:camera prst="orthographicFront"/>
          <a:lightRig rig="threePt" dir="t"/>
        </a:scene3d>
        <a:sp3d prstMaterial="dkEdge"/>
      </dgm:spPr>
    </dgm:pt>
    <dgm:pt modelId="{FF5376FE-4FF4-4CFC-88D6-213F1659D764}" type="pres">
      <dgm:prSet presAssocID="{EF25F8B5-1CC4-4837-9FC2-AE65E94A73D7}" presName="topConnNode2" presStyleLbl="node3" presStyleIdx="0" presStyleCnt="0"/>
      <dgm:spPr/>
    </dgm:pt>
    <dgm:pt modelId="{C201650F-5A32-4B4D-BADD-B148C12A2009}" type="pres">
      <dgm:prSet presAssocID="{EF25F8B5-1CC4-4837-9FC2-AE65E94A73D7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B2C41AE0-E62F-4B38-ACCD-5783A13FF780}" type="pres">
      <dgm:prSet presAssocID="{CF046476-F236-46CA-8351-B758EF947777}" presName="Name28" presStyleLbl="parChTrans1D4" presStyleIdx="6" presStyleCnt="8"/>
      <dgm:spPr/>
    </dgm:pt>
    <dgm:pt modelId="{2ECA7249-2AE8-48A5-966C-203BDAC3FD9C}" type="pres">
      <dgm:prSet presAssocID="{E001DE17-178D-4ACB-9B4F-C9308DD8D301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9A6BC073-8498-423D-9E2E-9249F9574542}" type="pres">
      <dgm:prSet presAssocID="{E001DE17-178D-4ACB-9B4F-C9308DD8D301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47C2E4B1-E4D4-4FF9-BE65-E2E6E0ACD78A}" type="pres">
      <dgm:prSet presAssocID="{E001DE17-178D-4ACB-9B4F-C9308DD8D301}" presName="rootText2" presStyleLbl="alignAcc1" presStyleIdx="0" presStyleCnt="0" custLinFactNeighborX="16700" custLinFactNeighborY="-4809">
        <dgm:presLayoutVars>
          <dgm:chPref val="3"/>
        </dgm:presLayoutVars>
      </dgm:prSet>
      <dgm:spPr/>
    </dgm:pt>
    <dgm:pt modelId="{E53D10AD-C513-4083-B185-3C71312F8FEA}" type="pres">
      <dgm:prSet presAssocID="{E001DE17-178D-4ACB-9B4F-C9308DD8D301}" presName="topArc2" presStyleLbl="parChTrans1D1" presStyleIdx="26" presStyleCnt="30"/>
      <dgm:spPr>
        <a:scene3d>
          <a:camera prst="orthographicFront"/>
          <a:lightRig rig="threePt" dir="t"/>
        </a:scene3d>
        <a:sp3d prstMaterial="dkEdge"/>
      </dgm:spPr>
    </dgm:pt>
    <dgm:pt modelId="{1AE7AB7F-B827-4A7B-9550-37D41F2744BB}" type="pres">
      <dgm:prSet presAssocID="{E001DE17-178D-4ACB-9B4F-C9308DD8D301}" presName="bottomArc2" presStyleLbl="parChTrans1D1" presStyleIdx="27" presStyleCnt="30"/>
      <dgm:spPr>
        <a:scene3d>
          <a:camera prst="orthographicFront"/>
          <a:lightRig rig="threePt" dir="t"/>
        </a:scene3d>
        <a:sp3d prstMaterial="dkEdge"/>
      </dgm:spPr>
    </dgm:pt>
    <dgm:pt modelId="{75A0EF30-9EDF-401E-B02A-63773F6A5323}" type="pres">
      <dgm:prSet presAssocID="{E001DE17-178D-4ACB-9B4F-C9308DD8D301}" presName="topConnNode2" presStyleLbl="node4" presStyleIdx="0" presStyleCnt="0"/>
      <dgm:spPr/>
    </dgm:pt>
    <dgm:pt modelId="{B57DED1C-E6F8-4DA8-93AD-5174EAF40C75}" type="pres">
      <dgm:prSet presAssocID="{E001DE17-178D-4ACB-9B4F-C9308DD8D301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9A40050F-4B26-4CBC-BF70-3210C38DE780}" type="pres">
      <dgm:prSet presAssocID="{E001DE17-178D-4ACB-9B4F-C9308DD8D301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C5FA3E22-5A6C-4BBF-B022-0A6B8A21BCC1}" type="pres">
      <dgm:prSet presAssocID="{B676A5A0-E969-4914-A36A-81C0925E3DE5}" presName="Name28" presStyleLbl="parChTrans1D4" presStyleIdx="7" presStyleCnt="8"/>
      <dgm:spPr/>
    </dgm:pt>
    <dgm:pt modelId="{7C0F4AB8-F85A-4CF5-8EA6-7562A2F5F86E}" type="pres">
      <dgm:prSet presAssocID="{C6DE5F5E-DB6F-43E4-9097-80B3498532AC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 prstMaterial="dkEdge"/>
      </dgm:spPr>
    </dgm:pt>
    <dgm:pt modelId="{B41715A1-CF22-4662-A1A8-4C120E1C613D}" type="pres">
      <dgm:prSet presAssocID="{C6DE5F5E-DB6F-43E4-9097-80B3498532AC}" presName="rootComposite2" presStyleCnt="0"/>
      <dgm:spPr>
        <a:scene3d>
          <a:camera prst="orthographicFront"/>
          <a:lightRig rig="threePt" dir="t"/>
        </a:scene3d>
        <a:sp3d prstMaterial="dkEdge"/>
      </dgm:spPr>
    </dgm:pt>
    <dgm:pt modelId="{198E04DA-AAE9-46E3-821C-AD013153488E}" type="pres">
      <dgm:prSet presAssocID="{C6DE5F5E-DB6F-43E4-9097-80B3498532AC}" presName="rootText2" presStyleLbl="alignAcc1" presStyleIdx="0" presStyleCnt="0" custLinFactY="-100000" custLinFactNeighborX="-53302" custLinFactNeighborY="-126684">
        <dgm:presLayoutVars>
          <dgm:chPref val="3"/>
        </dgm:presLayoutVars>
      </dgm:prSet>
      <dgm:spPr/>
    </dgm:pt>
    <dgm:pt modelId="{58183980-B0D3-4EC0-BF65-F96A409E4CAF}" type="pres">
      <dgm:prSet presAssocID="{C6DE5F5E-DB6F-43E4-9097-80B3498532AC}" presName="topArc2" presStyleLbl="parChTrans1D1" presStyleIdx="28" presStyleCnt="30"/>
      <dgm:spPr>
        <a:scene3d>
          <a:camera prst="orthographicFront"/>
          <a:lightRig rig="threePt" dir="t"/>
        </a:scene3d>
        <a:sp3d prstMaterial="dkEdge"/>
      </dgm:spPr>
    </dgm:pt>
    <dgm:pt modelId="{A4E0B8CD-5C29-4D81-AADF-1F2B3B7EC226}" type="pres">
      <dgm:prSet presAssocID="{C6DE5F5E-DB6F-43E4-9097-80B3498532AC}" presName="bottomArc2" presStyleLbl="parChTrans1D1" presStyleIdx="29" presStyleCnt="30"/>
      <dgm:spPr>
        <a:scene3d>
          <a:camera prst="orthographicFront"/>
          <a:lightRig rig="threePt" dir="t"/>
        </a:scene3d>
        <a:sp3d prstMaterial="dkEdge"/>
      </dgm:spPr>
    </dgm:pt>
    <dgm:pt modelId="{9929CF66-F6CE-4E7F-99AD-ABE0727E54A5}" type="pres">
      <dgm:prSet presAssocID="{C6DE5F5E-DB6F-43E4-9097-80B3498532AC}" presName="topConnNode2" presStyleLbl="node4" presStyleIdx="0" presStyleCnt="0"/>
      <dgm:spPr/>
    </dgm:pt>
    <dgm:pt modelId="{BFDA9CE9-6A67-439E-B78E-50DADF43552F}" type="pres">
      <dgm:prSet presAssocID="{C6DE5F5E-DB6F-43E4-9097-80B3498532AC}" presName="hierChild4" presStyleCnt="0"/>
      <dgm:spPr>
        <a:scene3d>
          <a:camera prst="orthographicFront"/>
          <a:lightRig rig="threePt" dir="t"/>
        </a:scene3d>
        <a:sp3d prstMaterial="dkEdge"/>
      </dgm:spPr>
    </dgm:pt>
    <dgm:pt modelId="{E97DD825-B4D8-4FE1-AB0E-DFEA19AEAE18}" type="pres">
      <dgm:prSet presAssocID="{C6DE5F5E-DB6F-43E4-9097-80B3498532AC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026CC63F-43BA-48BF-B17A-9679BAA3E5AC}" type="pres">
      <dgm:prSet presAssocID="{EF25F8B5-1CC4-4837-9FC2-AE65E94A73D7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8E2BD878-289B-49E1-9BB2-CABC58CA6292}" type="pres">
      <dgm:prSet presAssocID="{34B8BA7A-7347-4F58-A79A-C535DDDF09A4}" presName="hierChild5" presStyleCnt="0"/>
      <dgm:spPr>
        <a:scene3d>
          <a:camera prst="orthographicFront"/>
          <a:lightRig rig="threePt" dir="t"/>
        </a:scene3d>
        <a:sp3d prstMaterial="dkEdge"/>
      </dgm:spPr>
    </dgm:pt>
    <dgm:pt modelId="{6718EE4F-2FC4-4A94-9EEE-9EAB4C320039}" type="pres">
      <dgm:prSet presAssocID="{159259E7-6467-4784-8B68-8BC7DAE0FD31}" presName="hierChild3" presStyleCnt="0"/>
      <dgm:spPr>
        <a:scene3d>
          <a:camera prst="orthographicFront"/>
          <a:lightRig rig="threePt" dir="t"/>
        </a:scene3d>
        <a:sp3d prstMaterial="dkEdge"/>
      </dgm:spPr>
    </dgm:pt>
  </dgm:ptLst>
  <dgm:cxnLst>
    <dgm:cxn modelId="{7C454A84-FF8F-4A46-881D-321AEC71C7D8}" type="presOf" srcId="{8A0C5538-1657-45DA-8DB3-FDC218BD545D}" destId="{CC3968F1-AC62-4163-B582-FDF9E621B70D}" srcOrd="1" destOrd="0" presId="urn:microsoft.com/office/officeart/2008/layout/HalfCircleOrganizationChart"/>
    <dgm:cxn modelId="{C49B174B-50D3-484F-9DB4-533F202A5E56}" type="presOf" srcId="{0EE2565C-4214-4C1A-A5AA-62BFB6FE98EB}" destId="{01076CF1-181F-4E3D-9324-C7497ECD1AC1}" srcOrd="0" destOrd="0" presId="urn:microsoft.com/office/officeart/2008/layout/HalfCircleOrganizationChart"/>
    <dgm:cxn modelId="{8E90C702-F907-495E-94B0-2330BF1FA3AA}" type="presOf" srcId="{2F58BFE1-62C8-4E41-A58F-C4434911C6F8}" destId="{246DE2D5-2DD8-41F8-9231-51D9E75CC4BD}" srcOrd="0" destOrd="0" presId="urn:microsoft.com/office/officeart/2008/layout/HalfCircleOrganizationChart"/>
    <dgm:cxn modelId="{A7C57FE2-F39B-4D79-B754-0DB3A118DCCA}" type="presOf" srcId="{D7FC548B-CBD8-4844-AA7D-00D3C78FF2EA}" destId="{DE15F52F-E545-4DC4-ABAF-50B6011001EE}" srcOrd="0" destOrd="0" presId="urn:microsoft.com/office/officeart/2008/layout/HalfCircleOrganizationChart"/>
    <dgm:cxn modelId="{E148A7E4-4300-4B3E-876E-8AC75CD155D5}" type="presOf" srcId="{6050DE6E-93AC-45DA-8A0B-3E9D32AEAA8B}" destId="{B02FF406-B3D0-427B-872A-3C72092DB9E3}" srcOrd="0" destOrd="0" presId="urn:microsoft.com/office/officeart/2008/layout/HalfCircleOrganizationChart"/>
    <dgm:cxn modelId="{51C4B045-EECE-4383-9D09-4C7461B26C96}" type="presOf" srcId="{E9B01F06-5479-4CB7-8522-9FC69F513565}" destId="{561CACBE-D5B2-4314-95DC-634F04CBB068}" srcOrd="0" destOrd="0" presId="urn:microsoft.com/office/officeart/2008/layout/HalfCircleOrganizationChart"/>
    <dgm:cxn modelId="{5D9A46F7-5A58-42A2-95A4-70B06C37319C}" srcId="{5CE5ED75-7BB4-466F-A496-8F5A2CA5A085}" destId="{30CCFCF2-FBAE-4458-9803-60305F6C25FF}" srcOrd="1" destOrd="0" parTransId="{20F3163A-5C5D-4213-B79E-F1B6138B6C53}" sibTransId="{A68B96D2-E3CF-4228-A2DE-24130A59839B}"/>
    <dgm:cxn modelId="{F29EA297-D70C-4D18-A705-F0373F434F08}" type="presOf" srcId="{D98E1733-19AE-4CD4-BFF7-5FEC6FEDD171}" destId="{482D7829-8CF2-42CF-B537-C16F809B496B}" srcOrd="0" destOrd="0" presId="urn:microsoft.com/office/officeart/2008/layout/HalfCircleOrganizationChart"/>
    <dgm:cxn modelId="{CB8CBB25-E207-4397-9467-317F831450CF}" type="presOf" srcId="{159259E7-6467-4784-8B68-8BC7DAE0FD31}" destId="{67A021E1-E937-4D54-90EB-6FBA3142E260}" srcOrd="1" destOrd="0" presId="urn:microsoft.com/office/officeart/2008/layout/HalfCircleOrganizationChart"/>
    <dgm:cxn modelId="{67ABB643-DAF9-4852-9D44-9434CB6EFC27}" type="presOf" srcId="{159259E7-6467-4784-8B68-8BC7DAE0FD31}" destId="{9F388BCB-D9AB-408A-8230-BD23E0E412FB}" srcOrd="0" destOrd="0" presId="urn:microsoft.com/office/officeart/2008/layout/HalfCircleOrganizationChart"/>
    <dgm:cxn modelId="{0B210428-4BD2-4F7B-A338-0655696E4517}" type="presOf" srcId="{B5B32B65-CA28-499D-8914-11DB5184D53F}" destId="{4A35E70E-D38C-4C54-A185-D68E3E30EBB4}" srcOrd="0" destOrd="0" presId="urn:microsoft.com/office/officeart/2008/layout/HalfCircleOrganizationChart"/>
    <dgm:cxn modelId="{89EFE966-16B9-4BB9-BC5F-5543FDE786F6}" srcId="{30CCFCF2-FBAE-4458-9803-60305F6C25FF}" destId="{B5B32B65-CA28-499D-8914-11DB5184D53F}" srcOrd="0" destOrd="0" parTransId="{B6574CEC-831C-4045-944B-15CDCA4AA6C4}" sibTransId="{ADBE84A1-E2E1-4369-93FF-BA935513DA66}"/>
    <dgm:cxn modelId="{ED0BC298-1989-4A48-A0A4-D2A0F13F189B}" type="presOf" srcId="{342C584E-902B-451F-83F4-ED31C380BBE7}" destId="{C8276BAE-AB56-4604-B9E8-A7043FF49D44}" srcOrd="0" destOrd="0" presId="urn:microsoft.com/office/officeart/2008/layout/HalfCircleOrganizationChart"/>
    <dgm:cxn modelId="{38913EDF-45FD-4F93-941D-BC37F062C77D}" type="presOf" srcId="{CF046476-F236-46CA-8351-B758EF947777}" destId="{B2C41AE0-E62F-4B38-ACCD-5783A13FF780}" srcOrd="0" destOrd="0" presId="urn:microsoft.com/office/officeart/2008/layout/HalfCircleOrganizationChart"/>
    <dgm:cxn modelId="{916726BB-096E-41F0-B20D-89E73AE7653D}" type="presOf" srcId="{20F3163A-5C5D-4213-B79E-F1B6138B6C53}" destId="{F70DF834-A54D-4C56-970F-AC0F21D85A0B}" srcOrd="0" destOrd="0" presId="urn:microsoft.com/office/officeart/2008/layout/HalfCircleOrganizationChart"/>
    <dgm:cxn modelId="{9DB6BB52-3548-4355-81E4-D75E1A5C73C0}" type="presOf" srcId="{30CCFCF2-FBAE-4458-9803-60305F6C25FF}" destId="{F5A8AA5C-DC8F-42BE-9A55-6AFF8E90A8BC}" srcOrd="1" destOrd="0" presId="urn:microsoft.com/office/officeart/2008/layout/HalfCircleOrganizationChart"/>
    <dgm:cxn modelId="{58F54B9F-D4CC-4978-86F5-3194ACAF0BEE}" type="presOf" srcId="{5F69653A-B943-4948-A6C7-DA6B62123118}" destId="{BE448ADC-4546-406D-B23C-09B7C56B9FF5}" srcOrd="1" destOrd="0" presId="urn:microsoft.com/office/officeart/2008/layout/HalfCircleOrganizationChart"/>
    <dgm:cxn modelId="{0A1914B6-2D35-4079-92F4-C13008E4BC0A}" type="presOf" srcId="{E001DE17-178D-4ACB-9B4F-C9308DD8D301}" destId="{47C2E4B1-E4D4-4FF9-BE65-E2E6E0ACD78A}" srcOrd="0" destOrd="0" presId="urn:microsoft.com/office/officeart/2008/layout/HalfCircleOrganizationChart"/>
    <dgm:cxn modelId="{AF3F35C5-E839-4D02-A7E8-0EF9D4C4DD42}" type="presOf" srcId="{DD6052FD-CED6-4756-8971-7EDC3997FA7B}" destId="{EE2504CB-3CAC-4570-801B-99AD007DF0CD}" srcOrd="0" destOrd="0" presId="urn:microsoft.com/office/officeart/2008/layout/HalfCircleOrganizationChart"/>
    <dgm:cxn modelId="{B8324CE1-5AE1-4B91-B6DF-83A04BE7910F}" srcId="{30CCFCF2-FBAE-4458-9803-60305F6C25FF}" destId="{5F69653A-B943-4948-A6C7-DA6B62123118}" srcOrd="1" destOrd="0" parTransId="{93139688-175D-43A3-8C68-C240FAC673D8}" sibTransId="{C23D00B0-0ECE-4E1D-BD0A-2E6E070FC64B}"/>
    <dgm:cxn modelId="{4CECB297-E18D-462B-8ED4-241B213355D9}" type="presOf" srcId="{5F4DF8DF-61A6-40BB-9B61-059E4673332B}" destId="{140C4EA1-2786-464A-8FD7-949D59212D7C}" srcOrd="1" destOrd="0" presId="urn:microsoft.com/office/officeart/2008/layout/HalfCircleOrganizationChart"/>
    <dgm:cxn modelId="{747F9D0C-B794-4A83-A6BC-E7AAD52F2AE9}" type="presOf" srcId="{5F4DF8DF-61A6-40BB-9B61-059E4673332B}" destId="{2096947C-B81E-4B8B-BB50-3260241AD82A}" srcOrd="0" destOrd="0" presId="urn:microsoft.com/office/officeart/2008/layout/HalfCircleOrganizationChart"/>
    <dgm:cxn modelId="{1D7B4084-8756-4DB9-8312-E631A1E97069}" type="presOf" srcId="{34B8BA7A-7347-4F58-A79A-C535DDDF09A4}" destId="{7AE7DC25-D92F-48B3-B03A-012637AA30F8}" srcOrd="1" destOrd="0" presId="urn:microsoft.com/office/officeart/2008/layout/HalfCircleOrganizationChart"/>
    <dgm:cxn modelId="{65377458-7F69-4D71-9BAF-0482B93CED4E}" type="presOf" srcId="{B5B32B65-CA28-499D-8914-11DB5184D53F}" destId="{F46D53C9-DB7E-4369-B98E-7D8571343C91}" srcOrd="1" destOrd="0" presId="urn:microsoft.com/office/officeart/2008/layout/HalfCircleOrganizationChart"/>
    <dgm:cxn modelId="{8C3ED748-4619-4BDA-82D8-8D8DD8093047}" type="presOf" srcId="{EF25F8B5-1CC4-4837-9FC2-AE65E94A73D7}" destId="{1D9BA25C-ABBE-4E3B-8344-EECDCCEEB96E}" srcOrd="0" destOrd="0" presId="urn:microsoft.com/office/officeart/2008/layout/HalfCircleOrganizationChart"/>
    <dgm:cxn modelId="{D60CF2CC-6AC8-4D29-B009-8669DEA974FF}" type="presOf" srcId="{342C584E-902B-451F-83F4-ED31C380BBE7}" destId="{28BBBFF7-7673-4C8D-8D60-C72BE977B300}" srcOrd="1" destOrd="0" presId="urn:microsoft.com/office/officeart/2008/layout/HalfCircleOrganizationChart"/>
    <dgm:cxn modelId="{8A281610-D5BB-4ECA-AC72-B2AD9F3FAF7D}" type="presOf" srcId="{1CFE99BE-C99F-4C7F-82E5-7F4D99C0746A}" destId="{E1AD2E54-0CF7-44AC-9987-754E6C7A84A2}" srcOrd="0" destOrd="0" presId="urn:microsoft.com/office/officeart/2008/layout/HalfCircleOrganizationChart"/>
    <dgm:cxn modelId="{4A84943E-9E51-40F3-B5EF-89102E4C8B68}" type="presOf" srcId="{EF25F8B5-1CC4-4837-9FC2-AE65E94A73D7}" destId="{FF5376FE-4FF4-4CFC-88D6-213F1659D764}" srcOrd="1" destOrd="0" presId="urn:microsoft.com/office/officeart/2008/layout/HalfCircleOrganizationChart"/>
    <dgm:cxn modelId="{727FDF3D-EA37-4F71-A148-80DBAEBAAFE1}" srcId="{159259E7-6467-4784-8B68-8BC7DAE0FD31}" destId="{5CE5ED75-7BB4-466F-A496-8F5A2CA5A085}" srcOrd="0" destOrd="0" parTransId="{D98E1733-19AE-4CD4-BFF7-5FEC6FEDD171}" sibTransId="{5CE253C8-4982-40A4-B2E1-3BE7D68CE531}"/>
    <dgm:cxn modelId="{66CF84BB-856D-447A-9746-37168A7A5A0F}" type="presOf" srcId="{C6DE5F5E-DB6F-43E4-9097-80B3498532AC}" destId="{198E04DA-AAE9-46E3-821C-AD013153488E}" srcOrd="0" destOrd="0" presId="urn:microsoft.com/office/officeart/2008/layout/HalfCircleOrganizationChart"/>
    <dgm:cxn modelId="{2988CA9B-24D1-470F-9864-4FCDA36A4919}" srcId="{EF25F8B5-1CC4-4837-9FC2-AE65E94A73D7}" destId="{C6DE5F5E-DB6F-43E4-9097-80B3498532AC}" srcOrd="1" destOrd="0" parTransId="{B676A5A0-E969-4914-A36A-81C0925E3DE5}" sibTransId="{CEC98553-FCCF-448E-96EC-A932675465AF}"/>
    <dgm:cxn modelId="{7BD561CB-D9FB-419F-AF5A-555033DD22AB}" srcId="{5F4DF8DF-61A6-40BB-9B61-059E4673332B}" destId="{8A0C5538-1657-45DA-8DB3-FDC218BD545D}" srcOrd="0" destOrd="0" parTransId="{0EE2565C-4214-4C1A-A5AA-62BFB6FE98EB}" sibTransId="{4213D271-4168-45B0-978E-D3E9B9DDBC10}"/>
    <dgm:cxn modelId="{954C271C-BAAA-4CBB-BD27-FDF6B9E12E97}" type="presOf" srcId="{520E1CA1-A14A-44D1-A3AE-6BCB9EBA9D1E}" destId="{AC9F48E8-EB3F-4A3D-8EF2-82843700592B}" srcOrd="0" destOrd="0" presId="urn:microsoft.com/office/officeart/2008/layout/HalfCircleOrganizationChart"/>
    <dgm:cxn modelId="{0E8D021E-9C35-4202-9E38-9FE49F379136}" type="presOf" srcId="{A49E84CE-D24B-4508-819D-BE0176B5BACD}" destId="{FA3EE4CD-471D-4914-A04D-8AD37C205FE7}" srcOrd="0" destOrd="0" presId="urn:microsoft.com/office/officeart/2008/layout/HalfCircleOrganizationChart"/>
    <dgm:cxn modelId="{2A6A1598-6615-4D33-BAB8-415F9ECA994A}" type="presOf" srcId="{E001DE17-178D-4ACB-9B4F-C9308DD8D301}" destId="{75A0EF30-9EDF-401E-B02A-63773F6A5323}" srcOrd="1" destOrd="0" presId="urn:microsoft.com/office/officeart/2008/layout/HalfCircleOrganizationChart"/>
    <dgm:cxn modelId="{406ABEC1-2B79-41BD-B08A-1C30BFD81711}" type="presOf" srcId="{8A0C5538-1657-45DA-8DB3-FDC218BD545D}" destId="{A104845E-9084-42AE-A273-933F3D5E1DF8}" srcOrd="0" destOrd="0" presId="urn:microsoft.com/office/officeart/2008/layout/HalfCircleOrganizationChart"/>
    <dgm:cxn modelId="{A89F5491-17EF-41CA-803A-0EAF2D85F921}" type="presOf" srcId="{ECE97D60-F7D7-4602-A39C-92770F3DF58D}" destId="{0EE7EE94-7834-4A88-B619-C31B06E1939A}" srcOrd="0" destOrd="0" presId="urn:microsoft.com/office/officeart/2008/layout/HalfCircleOrganizationChart"/>
    <dgm:cxn modelId="{E1C9F20B-21E6-4C18-B1DF-FC3410B5E761}" srcId="{F583CC60-75BB-4EAD-BC65-3ADDA84C1552}" destId="{342C584E-902B-451F-83F4-ED31C380BBE7}" srcOrd="0" destOrd="0" parTransId="{ECE97D60-F7D7-4602-A39C-92770F3DF58D}" sibTransId="{75407782-F167-44AC-AD20-AAF7EF6E960A}"/>
    <dgm:cxn modelId="{011991E7-0785-4243-B450-39AD54EC259C}" type="presOf" srcId="{5CE5ED75-7BB4-466F-A496-8F5A2CA5A085}" destId="{C744772C-BB3E-4BF8-8DAD-C5E6E2C270DA}" srcOrd="0" destOrd="0" presId="urn:microsoft.com/office/officeart/2008/layout/HalfCircleOrganizationChart"/>
    <dgm:cxn modelId="{7B40D3D7-805C-4F8E-8A4A-30FC7BC60D54}" srcId="{34B8BA7A-7347-4F58-A79A-C535DDDF09A4}" destId="{EF25F8B5-1CC4-4837-9FC2-AE65E94A73D7}" srcOrd="1" destOrd="0" parTransId="{2F58BFE1-62C8-4E41-A58F-C4434911C6F8}" sibTransId="{581F5FD7-BC56-446B-87DB-F4BE640D4918}"/>
    <dgm:cxn modelId="{0515ED16-91D9-487A-BD73-D583211643B4}" type="presOf" srcId="{5CE5ED75-7BB4-466F-A496-8F5A2CA5A085}" destId="{C9E3ABF2-B443-483B-8935-E127B8FC1C2F}" srcOrd="1" destOrd="0" presId="urn:microsoft.com/office/officeart/2008/layout/HalfCircleOrganizationChart"/>
    <dgm:cxn modelId="{EE97A889-8242-4B5F-AC45-C8B5EE10E921}" srcId="{159259E7-6467-4784-8B68-8BC7DAE0FD31}" destId="{34B8BA7A-7347-4F58-A79A-C535DDDF09A4}" srcOrd="1" destOrd="0" parTransId="{1CFE99BE-C99F-4C7F-82E5-7F4D99C0746A}" sibTransId="{2713B09D-43A1-4204-BCA5-538F7E490141}"/>
    <dgm:cxn modelId="{5F190346-3C93-42A0-A540-03A096FA93AE}" type="presOf" srcId="{8F4B9B91-D8D4-4B20-B858-6378D38F17FA}" destId="{B29463D6-6098-4473-9EFE-6684BD5918D4}" srcOrd="0" destOrd="0" presId="urn:microsoft.com/office/officeart/2008/layout/HalfCircleOrganizationChart"/>
    <dgm:cxn modelId="{9F81347C-B56F-4304-B419-2F0A84B2F9CA}" srcId="{6050DE6E-93AC-45DA-8A0B-3E9D32AEAA8B}" destId="{159259E7-6467-4784-8B68-8BC7DAE0FD31}" srcOrd="0" destOrd="0" parTransId="{A1D11427-8436-4364-8F72-51B67791E4BD}" sibTransId="{75B5A71B-9FEF-4F17-BD98-8707ABA11893}"/>
    <dgm:cxn modelId="{0D5A45A7-4179-4BA9-B9F2-1EAEB112BD14}" type="presOf" srcId="{93139688-175D-43A3-8C68-C240FAC673D8}" destId="{B7B6BAA0-7088-468E-8762-996ECAB0EAF0}" srcOrd="0" destOrd="0" presId="urn:microsoft.com/office/officeart/2008/layout/HalfCircleOrganizationChart"/>
    <dgm:cxn modelId="{08D110D1-BAA2-4DD6-862D-85150553B160}" type="presOf" srcId="{34B8BA7A-7347-4F58-A79A-C535DDDF09A4}" destId="{DC1F96EF-690B-4B21-9B73-F321DF8DB56F}" srcOrd="0" destOrd="0" presId="urn:microsoft.com/office/officeart/2008/layout/HalfCircleOrganizationChart"/>
    <dgm:cxn modelId="{4F7122C1-010C-4D07-95C2-135281B003C2}" type="presOf" srcId="{C6DE5F5E-DB6F-43E4-9097-80B3498532AC}" destId="{9929CF66-F6CE-4E7F-99AD-ABE0727E54A5}" srcOrd="1" destOrd="0" presId="urn:microsoft.com/office/officeart/2008/layout/HalfCircleOrganizationChart"/>
    <dgm:cxn modelId="{BABCA4CF-841A-42AB-8466-032AD973D5AD}" srcId="{EF25F8B5-1CC4-4837-9FC2-AE65E94A73D7}" destId="{E001DE17-178D-4ACB-9B4F-C9308DD8D301}" srcOrd="0" destOrd="0" parTransId="{CF046476-F236-46CA-8351-B758EF947777}" sibTransId="{1DAE8389-1ECC-45E1-8E22-672D3B348650}"/>
    <dgm:cxn modelId="{886A7C3D-7D20-44A9-9E25-865B63C352B1}" type="presOf" srcId="{5F69653A-B943-4948-A6C7-DA6B62123118}" destId="{6B262D97-C098-4FAA-86A9-93547D2C0797}" srcOrd="0" destOrd="0" presId="urn:microsoft.com/office/officeart/2008/layout/HalfCircleOrganizationChart"/>
    <dgm:cxn modelId="{5E0708F9-2694-4EB6-91A2-EB926F890D85}" srcId="{34B8BA7A-7347-4F58-A79A-C535DDDF09A4}" destId="{F583CC60-75BB-4EAD-BC65-3ADDA84C1552}" srcOrd="0" destOrd="0" parTransId="{E9B01F06-5479-4CB7-8522-9FC69F513565}" sibTransId="{C04DC760-CE35-4B8A-9BDD-F917E89E8671}"/>
    <dgm:cxn modelId="{BD6E9272-BBE5-4597-8C3D-AD022608809F}" srcId="{5CE5ED75-7BB4-466F-A496-8F5A2CA5A085}" destId="{5F4DF8DF-61A6-40BB-9B61-059E4673332B}" srcOrd="0" destOrd="0" parTransId="{8F4B9B91-D8D4-4B20-B858-6378D38F17FA}" sibTransId="{05460B61-995B-487D-B258-F98FF459C670}"/>
    <dgm:cxn modelId="{DCEEF22E-C75B-46DE-BB85-6D4681A1D71D}" type="presOf" srcId="{F583CC60-75BB-4EAD-BC65-3ADDA84C1552}" destId="{0017444A-E12E-4EF7-87E5-6D264AA5F3D2}" srcOrd="0" destOrd="0" presId="urn:microsoft.com/office/officeart/2008/layout/HalfCircleOrganizationChart"/>
    <dgm:cxn modelId="{DFA9FDA6-C5A6-4BA6-BD1E-04C4563109B4}" type="presOf" srcId="{DD6052FD-CED6-4756-8971-7EDC3997FA7B}" destId="{AEE3C9B1-346D-4819-A015-4A2052AD99B9}" srcOrd="1" destOrd="0" presId="urn:microsoft.com/office/officeart/2008/layout/HalfCircleOrganizationChart"/>
    <dgm:cxn modelId="{0F849DCA-2953-4685-9E78-F106941EA7B9}" srcId="{F583CC60-75BB-4EAD-BC65-3ADDA84C1552}" destId="{DD6052FD-CED6-4756-8971-7EDC3997FA7B}" srcOrd="1" destOrd="0" parTransId="{D7FC548B-CBD8-4844-AA7D-00D3C78FF2EA}" sibTransId="{B02DF7F1-48C7-4633-9667-C02137281965}"/>
    <dgm:cxn modelId="{97339F0E-27B6-427B-B3F7-A2918F8CA9BD}" type="presOf" srcId="{B676A5A0-E969-4914-A36A-81C0925E3DE5}" destId="{C5FA3E22-5A6C-4BBF-B022-0A6B8A21BCC1}" srcOrd="0" destOrd="0" presId="urn:microsoft.com/office/officeart/2008/layout/HalfCircleOrganizationChart"/>
    <dgm:cxn modelId="{B7B9E21F-9079-4DEA-B78E-E00DC6EC7824}" srcId="{5F4DF8DF-61A6-40BB-9B61-059E4673332B}" destId="{520E1CA1-A14A-44D1-A3AE-6BCB9EBA9D1E}" srcOrd="1" destOrd="0" parTransId="{A49E84CE-D24B-4508-819D-BE0176B5BACD}" sibTransId="{E58D1665-BE4A-489D-83DE-5BFDF0BC2835}"/>
    <dgm:cxn modelId="{97702E32-82B3-42FD-843E-9D4F100FD79E}" type="presOf" srcId="{520E1CA1-A14A-44D1-A3AE-6BCB9EBA9D1E}" destId="{7C33FF3C-223C-4E59-AC17-B1F0FA1B52FD}" srcOrd="1" destOrd="0" presId="urn:microsoft.com/office/officeart/2008/layout/HalfCircleOrganizationChart"/>
    <dgm:cxn modelId="{2D8A1C73-1F88-4332-9B44-8F1333B31E15}" type="presOf" srcId="{30CCFCF2-FBAE-4458-9803-60305F6C25FF}" destId="{93FF7FFC-8E8A-481E-AD16-D1780CFA52A7}" srcOrd="0" destOrd="0" presId="urn:microsoft.com/office/officeart/2008/layout/HalfCircleOrganizationChart"/>
    <dgm:cxn modelId="{B8F55F96-DDCE-4C3E-BC81-218C96016696}" type="presOf" srcId="{B6574CEC-831C-4045-944B-15CDCA4AA6C4}" destId="{FBC4BF38-37AF-43D1-B81F-43D94428B123}" srcOrd="0" destOrd="0" presId="urn:microsoft.com/office/officeart/2008/layout/HalfCircleOrganizationChart"/>
    <dgm:cxn modelId="{2AE26590-C9AA-4902-8BDA-AEB75E2AD4CA}" type="presOf" srcId="{F583CC60-75BB-4EAD-BC65-3ADDA84C1552}" destId="{23099981-13EA-4951-8EA8-D3B0A0751FC7}" srcOrd="1" destOrd="0" presId="urn:microsoft.com/office/officeart/2008/layout/HalfCircleOrganizationChart"/>
    <dgm:cxn modelId="{E26B3122-A771-4574-AE12-FBA5CECB65F0}" type="presParOf" srcId="{B02FF406-B3D0-427B-872A-3C72092DB9E3}" destId="{F1E35F59-A036-47DE-8A51-56783CEE46FA}" srcOrd="0" destOrd="0" presId="urn:microsoft.com/office/officeart/2008/layout/HalfCircleOrganizationChart"/>
    <dgm:cxn modelId="{BC43EAD6-8353-4B08-AB49-C1DCAB296298}" type="presParOf" srcId="{F1E35F59-A036-47DE-8A51-56783CEE46FA}" destId="{B303C7ED-04CF-4C0A-9213-A53120E67769}" srcOrd="0" destOrd="0" presId="urn:microsoft.com/office/officeart/2008/layout/HalfCircleOrganizationChart"/>
    <dgm:cxn modelId="{A4601B9C-2ED0-4858-B2DE-80ABD873B5DF}" type="presParOf" srcId="{B303C7ED-04CF-4C0A-9213-A53120E67769}" destId="{9F388BCB-D9AB-408A-8230-BD23E0E412FB}" srcOrd="0" destOrd="0" presId="urn:microsoft.com/office/officeart/2008/layout/HalfCircleOrganizationChart"/>
    <dgm:cxn modelId="{A148C6C0-C352-4DBD-9AA5-46C4C45CF5D7}" type="presParOf" srcId="{B303C7ED-04CF-4C0A-9213-A53120E67769}" destId="{EA9E9195-0C55-4E6E-A4E2-683FD1842B02}" srcOrd="1" destOrd="0" presId="urn:microsoft.com/office/officeart/2008/layout/HalfCircleOrganizationChart"/>
    <dgm:cxn modelId="{2D081C60-BF4B-4A90-B05B-376EC8A007B0}" type="presParOf" srcId="{B303C7ED-04CF-4C0A-9213-A53120E67769}" destId="{9277728F-A690-455D-A70B-B4D57169008F}" srcOrd="2" destOrd="0" presId="urn:microsoft.com/office/officeart/2008/layout/HalfCircleOrganizationChart"/>
    <dgm:cxn modelId="{A741AD33-9212-482C-8696-FD62AFFBBB17}" type="presParOf" srcId="{B303C7ED-04CF-4C0A-9213-A53120E67769}" destId="{67A021E1-E937-4D54-90EB-6FBA3142E260}" srcOrd="3" destOrd="0" presId="urn:microsoft.com/office/officeart/2008/layout/HalfCircleOrganizationChart"/>
    <dgm:cxn modelId="{1E9D3C2A-493A-4DEA-8697-93B468642699}" type="presParOf" srcId="{F1E35F59-A036-47DE-8A51-56783CEE46FA}" destId="{70D25FD6-0D8E-414E-B566-7AC748D90B63}" srcOrd="1" destOrd="0" presId="urn:microsoft.com/office/officeart/2008/layout/HalfCircleOrganizationChart"/>
    <dgm:cxn modelId="{483D4802-E8BA-49BA-B515-303408F547C6}" type="presParOf" srcId="{70D25FD6-0D8E-414E-B566-7AC748D90B63}" destId="{482D7829-8CF2-42CF-B537-C16F809B496B}" srcOrd="0" destOrd="0" presId="urn:microsoft.com/office/officeart/2008/layout/HalfCircleOrganizationChart"/>
    <dgm:cxn modelId="{4F0DCBCC-C2BC-4763-932B-94FD86430CC2}" type="presParOf" srcId="{70D25FD6-0D8E-414E-B566-7AC748D90B63}" destId="{D2188213-3154-44C0-A543-8F506965E81B}" srcOrd="1" destOrd="0" presId="urn:microsoft.com/office/officeart/2008/layout/HalfCircleOrganizationChart"/>
    <dgm:cxn modelId="{2E287138-25B6-4378-9208-8E55C698F25F}" type="presParOf" srcId="{D2188213-3154-44C0-A543-8F506965E81B}" destId="{BA982B71-FA1C-4E2B-BAA1-BDC76339D8A8}" srcOrd="0" destOrd="0" presId="urn:microsoft.com/office/officeart/2008/layout/HalfCircleOrganizationChart"/>
    <dgm:cxn modelId="{10389BE8-D9BB-4BA5-BF96-704E711DA7A7}" type="presParOf" srcId="{BA982B71-FA1C-4E2B-BAA1-BDC76339D8A8}" destId="{C744772C-BB3E-4BF8-8DAD-C5E6E2C270DA}" srcOrd="0" destOrd="0" presId="urn:microsoft.com/office/officeart/2008/layout/HalfCircleOrganizationChart"/>
    <dgm:cxn modelId="{7025228A-F0A6-4485-BBDC-7266E2FA8696}" type="presParOf" srcId="{BA982B71-FA1C-4E2B-BAA1-BDC76339D8A8}" destId="{DE1D78BE-30B6-4CB9-9DD2-0F0689242AA6}" srcOrd="1" destOrd="0" presId="urn:microsoft.com/office/officeart/2008/layout/HalfCircleOrganizationChart"/>
    <dgm:cxn modelId="{E58837FE-5862-4F32-8B60-01E262A60C8F}" type="presParOf" srcId="{BA982B71-FA1C-4E2B-BAA1-BDC76339D8A8}" destId="{ACCD65F8-6337-4D64-B085-CED048DCA38A}" srcOrd="2" destOrd="0" presId="urn:microsoft.com/office/officeart/2008/layout/HalfCircleOrganizationChart"/>
    <dgm:cxn modelId="{6F587EB2-22A4-4EE8-B325-167B4FC1E2FF}" type="presParOf" srcId="{BA982B71-FA1C-4E2B-BAA1-BDC76339D8A8}" destId="{C9E3ABF2-B443-483B-8935-E127B8FC1C2F}" srcOrd="3" destOrd="0" presId="urn:microsoft.com/office/officeart/2008/layout/HalfCircleOrganizationChart"/>
    <dgm:cxn modelId="{5003E924-4108-4778-92AF-4F9973DAAE01}" type="presParOf" srcId="{D2188213-3154-44C0-A543-8F506965E81B}" destId="{E33227C4-1924-47D9-95B4-1E405A3D5EA8}" srcOrd="1" destOrd="0" presId="urn:microsoft.com/office/officeart/2008/layout/HalfCircleOrganizationChart"/>
    <dgm:cxn modelId="{ACA0C8C2-CCD6-4DE7-87CC-5CE5C9E0E464}" type="presParOf" srcId="{E33227C4-1924-47D9-95B4-1E405A3D5EA8}" destId="{B29463D6-6098-4473-9EFE-6684BD5918D4}" srcOrd="0" destOrd="0" presId="urn:microsoft.com/office/officeart/2008/layout/HalfCircleOrganizationChart"/>
    <dgm:cxn modelId="{5A72349E-1966-44A7-849D-D73C55572A8D}" type="presParOf" srcId="{E33227C4-1924-47D9-95B4-1E405A3D5EA8}" destId="{0B967F2C-EB02-4E0F-94F2-47EF7FDD4581}" srcOrd="1" destOrd="0" presId="urn:microsoft.com/office/officeart/2008/layout/HalfCircleOrganizationChart"/>
    <dgm:cxn modelId="{E146659A-9B0C-45AC-9BC8-3D36CEEB2DE9}" type="presParOf" srcId="{0B967F2C-EB02-4E0F-94F2-47EF7FDD4581}" destId="{C9507F4E-E53C-4998-81C2-266FB0656A91}" srcOrd="0" destOrd="0" presId="urn:microsoft.com/office/officeart/2008/layout/HalfCircleOrganizationChart"/>
    <dgm:cxn modelId="{7FA09E0B-8C5A-4521-B7D2-5C8537AFBBD5}" type="presParOf" srcId="{C9507F4E-E53C-4998-81C2-266FB0656A91}" destId="{2096947C-B81E-4B8B-BB50-3260241AD82A}" srcOrd="0" destOrd="0" presId="urn:microsoft.com/office/officeart/2008/layout/HalfCircleOrganizationChart"/>
    <dgm:cxn modelId="{03289564-5756-46DA-B521-AC415896D94E}" type="presParOf" srcId="{C9507F4E-E53C-4998-81C2-266FB0656A91}" destId="{5B721986-8D45-482D-B779-61389BDA5657}" srcOrd="1" destOrd="0" presId="urn:microsoft.com/office/officeart/2008/layout/HalfCircleOrganizationChart"/>
    <dgm:cxn modelId="{964D44B6-2958-4728-8ECE-45990EC37711}" type="presParOf" srcId="{C9507F4E-E53C-4998-81C2-266FB0656A91}" destId="{8418F2D6-1C62-494B-90B8-0FA4CF318E51}" srcOrd="2" destOrd="0" presId="urn:microsoft.com/office/officeart/2008/layout/HalfCircleOrganizationChart"/>
    <dgm:cxn modelId="{F35F193B-39E2-4E3B-90A1-76247F959ACC}" type="presParOf" srcId="{C9507F4E-E53C-4998-81C2-266FB0656A91}" destId="{140C4EA1-2786-464A-8FD7-949D59212D7C}" srcOrd="3" destOrd="0" presId="urn:microsoft.com/office/officeart/2008/layout/HalfCircleOrganizationChart"/>
    <dgm:cxn modelId="{E0E90A99-9F50-48EE-9CD6-C45E02494AE9}" type="presParOf" srcId="{0B967F2C-EB02-4E0F-94F2-47EF7FDD4581}" destId="{DE350971-CF60-4924-BC0A-6380B0D12895}" srcOrd="1" destOrd="0" presId="urn:microsoft.com/office/officeart/2008/layout/HalfCircleOrganizationChart"/>
    <dgm:cxn modelId="{0162F60F-F92A-492A-84C9-2099D0004CE1}" type="presParOf" srcId="{DE350971-CF60-4924-BC0A-6380B0D12895}" destId="{01076CF1-181F-4E3D-9324-C7497ECD1AC1}" srcOrd="0" destOrd="0" presId="urn:microsoft.com/office/officeart/2008/layout/HalfCircleOrganizationChart"/>
    <dgm:cxn modelId="{CB971ABD-C57B-471B-8CE3-87BFC0B6962B}" type="presParOf" srcId="{DE350971-CF60-4924-BC0A-6380B0D12895}" destId="{96DF0727-D135-4EDA-B1F2-FD99F442DB83}" srcOrd="1" destOrd="0" presId="urn:microsoft.com/office/officeart/2008/layout/HalfCircleOrganizationChart"/>
    <dgm:cxn modelId="{94C39197-5B66-459F-ABE2-2900588160C1}" type="presParOf" srcId="{96DF0727-D135-4EDA-B1F2-FD99F442DB83}" destId="{D14F2D39-5E4B-4490-A2A5-DC6AC07D03E2}" srcOrd="0" destOrd="0" presId="urn:microsoft.com/office/officeart/2008/layout/HalfCircleOrganizationChart"/>
    <dgm:cxn modelId="{A2EE1B24-7C0D-4F9F-8159-A351CB304D7B}" type="presParOf" srcId="{D14F2D39-5E4B-4490-A2A5-DC6AC07D03E2}" destId="{A104845E-9084-42AE-A273-933F3D5E1DF8}" srcOrd="0" destOrd="0" presId="urn:microsoft.com/office/officeart/2008/layout/HalfCircleOrganizationChart"/>
    <dgm:cxn modelId="{BB139A69-E14C-4B4A-91A4-E6C046BB1F42}" type="presParOf" srcId="{D14F2D39-5E4B-4490-A2A5-DC6AC07D03E2}" destId="{17BB27F8-CBBF-49CB-A2A7-F859558B4266}" srcOrd="1" destOrd="0" presId="urn:microsoft.com/office/officeart/2008/layout/HalfCircleOrganizationChart"/>
    <dgm:cxn modelId="{73A07A14-8AD7-4294-B732-667BD26B2116}" type="presParOf" srcId="{D14F2D39-5E4B-4490-A2A5-DC6AC07D03E2}" destId="{FA33FE19-0EE9-4D0F-87AF-4C613DFBD71A}" srcOrd="2" destOrd="0" presId="urn:microsoft.com/office/officeart/2008/layout/HalfCircleOrganizationChart"/>
    <dgm:cxn modelId="{08525320-69B5-46DA-B080-9AFD1C71A3F0}" type="presParOf" srcId="{D14F2D39-5E4B-4490-A2A5-DC6AC07D03E2}" destId="{CC3968F1-AC62-4163-B582-FDF9E621B70D}" srcOrd="3" destOrd="0" presId="urn:microsoft.com/office/officeart/2008/layout/HalfCircleOrganizationChart"/>
    <dgm:cxn modelId="{A183CF82-775D-4877-AA19-813B00694506}" type="presParOf" srcId="{96DF0727-D135-4EDA-B1F2-FD99F442DB83}" destId="{ED70328C-1DF3-4FD5-993D-544C1AF7F8B4}" srcOrd="1" destOrd="0" presId="urn:microsoft.com/office/officeart/2008/layout/HalfCircleOrganizationChart"/>
    <dgm:cxn modelId="{D1A6E9AE-2327-4C23-BB0F-CAEBDAFB5F38}" type="presParOf" srcId="{96DF0727-D135-4EDA-B1F2-FD99F442DB83}" destId="{240EFA72-9889-4A05-9364-674A559735F2}" srcOrd="2" destOrd="0" presId="urn:microsoft.com/office/officeart/2008/layout/HalfCircleOrganizationChart"/>
    <dgm:cxn modelId="{BF2F6AD0-43AE-4B2D-9B94-2B0FF5F7334D}" type="presParOf" srcId="{DE350971-CF60-4924-BC0A-6380B0D12895}" destId="{FA3EE4CD-471D-4914-A04D-8AD37C205FE7}" srcOrd="2" destOrd="0" presId="urn:microsoft.com/office/officeart/2008/layout/HalfCircleOrganizationChart"/>
    <dgm:cxn modelId="{1EEEEBD7-B183-4181-B5C3-4EA6EBC0EAB9}" type="presParOf" srcId="{DE350971-CF60-4924-BC0A-6380B0D12895}" destId="{26CA94CA-8852-459D-B48C-DFC6AF959A31}" srcOrd="3" destOrd="0" presId="urn:microsoft.com/office/officeart/2008/layout/HalfCircleOrganizationChart"/>
    <dgm:cxn modelId="{3D0F77B7-3F87-491E-A97D-218E0BF5731D}" type="presParOf" srcId="{26CA94CA-8852-459D-B48C-DFC6AF959A31}" destId="{92E43E99-BD98-4315-85C8-8D922C92369A}" srcOrd="0" destOrd="0" presId="urn:microsoft.com/office/officeart/2008/layout/HalfCircleOrganizationChart"/>
    <dgm:cxn modelId="{67325089-D18E-47D7-8912-07F7D7E67EF9}" type="presParOf" srcId="{92E43E99-BD98-4315-85C8-8D922C92369A}" destId="{AC9F48E8-EB3F-4A3D-8EF2-82843700592B}" srcOrd="0" destOrd="0" presId="urn:microsoft.com/office/officeart/2008/layout/HalfCircleOrganizationChart"/>
    <dgm:cxn modelId="{47805AE4-543C-4FEC-AFD2-7568C2659D79}" type="presParOf" srcId="{92E43E99-BD98-4315-85C8-8D922C92369A}" destId="{E07108DA-C56F-4F93-8487-FAE22E38318A}" srcOrd="1" destOrd="0" presId="urn:microsoft.com/office/officeart/2008/layout/HalfCircleOrganizationChart"/>
    <dgm:cxn modelId="{53B5FD2C-8615-470A-9478-3997BC990DB0}" type="presParOf" srcId="{92E43E99-BD98-4315-85C8-8D922C92369A}" destId="{81FC842D-342A-4550-A26F-2F5426C22806}" srcOrd="2" destOrd="0" presId="urn:microsoft.com/office/officeart/2008/layout/HalfCircleOrganizationChart"/>
    <dgm:cxn modelId="{A2BCED1F-1FFB-463D-BD75-68D6DAC47234}" type="presParOf" srcId="{92E43E99-BD98-4315-85C8-8D922C92369A}" destId="{7C33FF3C-223C-4E59-AC17-B1F0FA1B52FD}" srcOrd="3" destOrd="0" presId="urn:microsoft.com/office/officeart/2008/layout/HalfCircleOrganizationChart"/>
    <dgm:cxn modelId="{3FCAFB6C-42D4-46C9-8886-6A0C748CC4D1}" type="presParOf" srcId="{26CA94CA-8852-459D-B48C-DFC6AF959A31}" destId="{C7C3D92B-08CB-45D5-9FF0-7BD867E77DB7}" srcOrd="1" destOrd="0" presId="urn:microsoft.com/office/officeart/2008/layout/HalfCircleOrganizationChart"/>
    <dgm:cxn modelId="{1275A2D9-2A5C-4268-B039-0C44F9DE58F4}" type="presParOf" srcId="{26CA94CA-8852-459D-B48C-DFC6AF959A31}" destId="{D7419C39-D2BA-40DB-A8F4-ECA2105E77C1}" srcOrd="2" destOrd="0" presId="urn:microsoft.com/office/officeart/2008/layout/HalfCircleOrganizationChart"/>
    <dgm:cxn modelId="{D07DEE56-2B06-436A-BE5C-0BFFD59696F4}" type="presParOf" srcId="{0B967F2C-EB02-4E0F-94F2-47EF7FDD4581}" destId="{ABB621CF-9716-414C-83DE-2893537C1320}" srcOrd="2" destOrd="0" presId="urn:microsoft.com/office/officeart/2008/layout/HalfCircleOrganizationChart"/>
    <dgm:cxn modelId="{4028C1D2-34DA-40F9-9BA4-D5F933575A2F}" type="presParOf" srcId="{E33227C4-1924-47D9-95B4-1E405A3D5EA8}" destId="{F70DF834-A54D-4C56-970F-AC0F21D85A0B}" srcOrd="2" destOrd="0" presId="urn:microsoft.com/office/officeart/2008/layout/HalfCircleOrganizationChart"/>
    <dgm:cxn modelId="{9FC94F55-B8FC-4C4D-B950-A6AAAFBB1078}" type="presParOf" srcId="{E33227C4-1924-47D9-95B4-1E405A3D5EA8}" destId="{59C21845-5862-4C01-961E-EB9F4E401EF1}" srcOrd="3" destOrd="0" presId="urn:microsoft.com/office/officeart/2008/layout/HalfCircleOrganizationChart"/>
    <dgm:cxn modelId="{085BD6EB-076D-4A45-BD92-E549657E01F2}" type="presParOf" srcId="{59C21845-5862-4C01-961E-EB9F4E401EF1}" destId="{39DA24DD-6D72-4F71-9D7D-66B955E9D16B}" srcOrd="0" destOrd="0" presId="urn:microsoft.com/office/officeart/2008/layout/HalfCircleOrganizationChart"/>
    <dgm:cxn modelId="{0B9CAA68-8C6C-42A5-B7BD-37F63AC9D159}" type="presParOf" srcId="{39DA24DD-6D72-4F71-9D7D-66B955E9D16B}" destId="{93FF7FFC-8E8A-481E-AD16-D1780CFA52A7}" srcOrd="0" destOrd="0" presId="urn:microsoft.com/office/officeart/2008/layout/HalfCircleOrganizationChart"/>
    <dgm:cxn modelId="{727332CA-B943-4E19-9C08-82F2B55DCE66}" type="presParOf" srcId="{39DA24DD-6D72-4F71-9D7D-66B955E9D16B}" destId="{7A65A065-2724-4EB8-A5D4-69DD43B1444B}" srcOrd="1" destOrd="0" presId="urn:microsoft.com/office/officeart/2008/layout/HalfCircleOrganizationChart"/>
    <dgm:cxn modelId="{B0377EBA-621D-4B69-BD2D-D4C5E4C9A390}" type="presParOf" srcId="{39DA24DD-6D72-4F71-9D7D-66B955E9D16B}" destId="{B6CEDB1F-D9D7-4AFC-AFA8-EC56BDBE84DC}" srcOrd="2" destOrd="0" presId="urn:microsoft.com/office/officeart/2008/layout/HalfCircleOrganizationChart"/>
    <dgm:cxn modelId="{BB11A379-E1DE-4982-BEA1-D28695C7BC15}" type="presParOf" srcId="{39DA24DD-6D72-4F71-9D7D-66B955E9D16B}" destId="{F5A8AA5C-DC8F-42BE-9A55-6AFF8E90A8BC}" srcOrd="3" destOrd="0" presId="urn:microsoft.com/office/officeart/2008/layout/HalfCircleOrganizationChart"/>
    <dgm:cxn modelId="{4B8FDA76-9584-4DED-BE25-1D7867D3027C}" type="presParOf" srcId="{59C21845-5862-4C01-961E-EB9F4E401EF1}" destId="{1ABAF14F-2D13-4F45-87FC-8E7D51422E53}" srcOrd="1" destOrd="0" presId="urn:microsoft.com/office/officeart/2008/layout/HalfCircleOrganizationChart"/>
    <dgm:cxn modelId="{A23BAFBF-1372-41CB-A739-204416744706}" type="presParOf" srcId="{1ABAF14F-2D13-4F45-87FC-8E7D51422E53}" destId="{FBC4BF38-37AF-43D1-B81F-43D94428B123}" srcOrd="0" destOrd="0" presId="urn:microsoft.com/office/officeart/2008/layout/HalfCircleOrganizationChart"/>
    <dgm:cxn modelId="{18C13451-472C-49BD-9978-94E4FF98D76F}" type="presParOf" srcId="{1ABAF14F-2D13-4F45-87FC-8E7D51422E53}" destId="{BCEEAC4B-4933-4EE6-BEAD-F674F8ACCAD6}" srcOrd="1" destOrd="0" presId="urn:microsoft.com/office/officeart/2008/layout/HalfCircleOrganizationChart"/>
    <dgm:cxn modelId="{D00DED6F-4863-47FA-9DFD-4CB72DF129DC}" type="presParOf" srcId="{BCEEAC4B-4933-4EE6-BEAD-F674F8ACCAD6}" destId="{ED43BA1C-6D70-48C3-B092-F232A3F6D00F}" srcOrd="0" destOrd="0" presId="urn:microsoft.com/office/officeart/2008/layout/HalfCircleOrganizationChart"/>
    <dgm:cxn modelId="{BE50774A-3135-47B0-A1A7-21834699C947}" type="presParOf" srcId="{ED43BA1C-6D70-48C3-B092-F232A3F6D00F}" destId="{4A35E70E-D38C-4C54-A185-D68E3E30EBB4}" srcOrd="0" destOrd="0" presId="urn:microsoft.com/office/officeart/2008/layout/HalfCircleOrganizationChart"/>
    <dgm:cxn modelId="{BE549F24-BDA9-4508-9B32-CB078F626C2B}" type="presParOf" srcId="{ED43BA1C-6D70-48C3-B092-F232A3F6D00F}" destId="{A1AFE1D9-6B4E-4A72-9C9A-E68157CBE234}" srcOrd="1" destOrd="0" presId="urn:microsoft.com/office/officeart/2008/layout/HalfCircleOrganizationChart"/>
    <dgm:cxn modelId="{2E7B88ED-E7FA-4DAC-A45F-D078D6B19555}" type="presParOf" srcId="{ED43BA1C-6D70-48C3-B092-F232A3F6D00F}" destId="{A4BF0C06-0AC3-4F7E-82CD-A698E117E3B9}" srcOrd="2" destOrd="0" presId="urn:microsoft.com/office/officeart/2008/layout/HalfCircleOrganizationChart"/>
    <dgm:cxn modelId="{D8B9EF29-D7EF-4903-BF05-05DD32C703F0}" type="presParOf" srcId="{ED43BA1C-6D70-48C3-B092-F232A3F6D00F}" destId="{F46D53C9-DB7E-4369-B98E-7D8571343C91}" srcOrd="3" destOrd="0" presId="urn:microsoft.com/office/officeart/2008/layout/HalfCircleOrganizationChart"/>
    <dgm:cxn modelId="{D759C5CF-D21B-4BF3-B685-660548ECF46C}" type="presParOf" srcId="{BCEEAC4B-4933-4EE6-BEAD-F674F8ACCAD6}" destId="{07063D26-ED35-4624-B674-37A0CB7D3462}" srcOrd="1" destOrd="0" presId="urn:microsoft.com/office/officeart/2008/layout/HalfCircleOrganizationChart"/>
    <dgm:cxn modelId="{4136ACDA-D006-446A-8FA3-BC4FB6EB2E90}" type="presParOf" srcId="{BCEEAC4B-4933-4EE6-BEAD-F674F8ACCAD6}" destId="{91A0D140-5DB8-4D11-8602-5A416854D956}" srcOrd="2" destOrd="0" presId="urn:microsoft.com/office/officeart/2008/layout/HalfCircleOrganizationChart"/>
    <dgm:cxn modelId="{3B089013-3D86-429B-8597-9BB27FC713E7}" type="presParOf" srcId="{1ABAF14F-2D13-4F45-87FC-8E7D51422E53}" destId="{B7B6BAA0-7088-468E-8762-996ECAB0EAF0}" srcOrd="2" destOrd="0" presId="urn:microsoft.com/office/officeart/2008/layout/HalfCircleOrganizationChart"/>
    <dgm:cxn modelId="{2DA310B4-5BF6-419F-8A1E-1976A2FEFE8A}" type="presParOf" srcId="{1ABAF14F-2D13-4F45-87FC-8E7D51422E53}" destId="{C642C46C-BD6D-4CF6-90DC-1830AEBD820A}" srcOrd="3" destOrd="0" presId="urn:microsoft.com/office/officeart/2008/layout/HalfCircleOrganizationChart"/>
    <dgm:cxn modelId="{97C1A516-902B-402E-9B37-66B559065EF1}" type="presParOf" srcId="{C642C46C-BD6D-4CF6-90DC-1830AEBD820A}" destId="{7C94FBA7-2647-46AE-8224-0490B5004B3C}" srcOrd="0" destOrd="0" presId="urn:microsoft.com/office/officeart/2008/layout/HalfCircleOrganizationChart"/>
    <dgm:cxn modelId="{BA250839-F385-467E-9848-6FA33F170787}" type="presParOf" srcId="{7C94FBA7-2647-46AE-8224-0490B5004B3C}" destId="{6B262D97-C098-4FAA-86A9-93547D2C0797}" srcOrd="0" destOrd="0" presId="urn:microsoft.com/office/officeart/2008/layout/HalfCircleOrganizationChart"/>
    <dgm:cxn modelId="{AB1CDE65-DE8F-4A6C-B7C6-EFF09649A036}" type="presParOf" srcId="{7C94FBA7-2647-46AE-8224-0490B5004B3C}" destId="{E524B3EE-4192-48A8-AC2A-A99B03B8EA70}" srcOrd="1" destOrd="0" presId="urn:microsoft.com/office/officeart/2008/layout/HalfCircleOrganizationChart"/>
    <dgm:cxn modelId="{982BECDE-C0DD-43F2-908C-BBFED0463F4C}" type="presParOf" srcId="{7C94FBA7-2647-46AE-8224-0490B5004B3C}" destId="{AC8AAECE-8907-47E2-9815-A80E5BE0F075}" srcOrd="2" destOrd="0" presId="urn:microsoft.com/office/officeart/2008/layout/HalfCircleOrganizationChart"/>
    <dgm:cxn modelId="{FBA120C0-1CC0-474B-8FD3-7539A0059832}" type="presParOf" srcId="{7C94FBA7-2647-46AE-8224-0490B5004B3C}" destId="{BE448ADC-4546-406D-B23C-09B7C56B9FF5}" srcOrd="3" destOrd="0" presId="urn:microsoft.com/office/officeart/2008/layout/HalfCircleOrganizationChart"/>
    <dgm:cxn modelId="{2718FAC3-B442-4BA6-8CD0-E8C1A084F7B7}" type="presParOf" srcId="{C642C46C-BD6D-4CF6-90DC-1830AEBD820A}" destId="{044FEE0F-CEF6-4979-97AA-34FEE5B50D52}" srcOrd="1" destOrd="0" presId="urn:microsoft.com/office/officeart/2008/layout/HalfCircleOrganizationChart"/>
    <dgm:cxn modelId="{B8C9CC31-5D64-45FA-8A3F-EDB47D8F71D1}" type="presParOf" srcId="{C642C46C-BD6D-4CF6-90DC-1830AEBD820A}" destId="{02C0B533-C9CA-45B0-AF2D-AF73E0EF351A}" srcOrd="2" destOrd="0" presId="urn:microsoft.com/office/officeart/2008/layout/HalfCircleOrganizationChart"/>
    <dgm:cxn modelId="{726D8A5F-637B-4D43-B08B-DA6109E42A1F}" type="presParOf" srcId="{59C21845-5862-4C01-961E-EB9F4E401EF1}" destId="{36C8EC23-C7F3-4947-A109-14E24EE7A22C}" srcOrd="2" destOrd="0" presId="urn:microsoft.com/office/officeart/2008/layout/HalfCircleOrganizationChart"/>
    <dgm:cxn modelId="{99619500-AA83-47AD-B3A5-A6C7347172DF}" type="presParOf" srcId="{D2188213-3154-44C0-A543-8F506965E81B}" destId="{A7421A03-CEAC-49DE-99D4-D9E5E44C0231}" srcOrd="2" destOrd="0" presId="urn:microsoft.com/office/officeart/2008/layout/HalfCircleOrganizationChart"/>
    <dgm:cxn modelId="{86D9A488-8A4D-4AA1-867F-241293D6AE0C}" type="presParOf" srcId="{70D25FD6-0D8E-414E-B566-7AC748D90B63}" destId="{E1AD2E54-0CF7-44AC-9987-754E6C7A84A2}" srcOrd="2" destOrd="0" presId="urn:microsoft.com/office/officeart/2008/layout/HalfCircleOrganizationChart"/>
    <dgm:cxn modelId="{EDD7BCF5-6800-4C13-818F-22B97B4761C5}" type="presParOf" srcId="{70D25FD6-0D8E-414E-B566-7AC748D90B63}" destId="{F9110A44-BED6-4135-8927-238991C5C2F2}" srcOrd="3" destOrd="0" presId="urn:microsoft.com/office/officeart/2008/layout/HalfCircleOrganizationChart"/>
    <dgm:cxn modelId="{EC744275-867F-4067-B59F-F0015F156C79}" type="presParOf" srcId="{F9110A44-BED6-4135-8927-238991C5C2F2}" destId="{EFE7AEF8-9E55-427B-ABB7-64103200113C}" srcOrd="0" destOrd="0" presId="urn:microsoft.com/office/officeart/2008/layout/HalfCircleOrganizationChart"/>
    <dgm:cxn modelId="{37B73939-444E-4108-AB92-BBECAE381D53}" type="presParOf" srcId="{EFE7AEF8-9E55-427B-ABB7-64103200113C}" destId="{DC1F96EF-690B-4B21-9B73-F321DF8DB56F}" srcOrd="0" destOrd="0" presId="urn:microsoft.com/office/officeart/2008/layout/HalfCircleOrganizationChart"/>
    <dgm:cxn modelId="{17D8F970-91CB-49FF-9EFE-987D7ED80FAF}" type="presParOf" srcId="{EFE7AEF8-9E55-427B-ABB7-64103200113C}" destId="{356ED744-A947-4C5C-ACDD-981DD0604905}" srcOrd="1" destOrd="0" presId="urn:microsoft.com/office/officeart/2008/layout/HalfCircleOrganizationChart"/>
    <dgm:cxn modelId="{7F390C0B-1E93-4A81-9A90-28993C98A2F0}" type="presParOf" srcId="{EFE7AEF8-9E55-427B-ABB7-64103200113C}" destId="{DE9A3729-58DA-4A2E-BC27-9BC548057D07}" srcOrd="2" destOrd="0" presId="urn:microsoft.com/office/officeart/2008/layout/HalfCircleOrganizationChart"/>
    <dgm:cxn modelId="{D3EFC512-6387-4E86-BF83-0904D1213A15}" type="presParOf" srcId="{EFE7AEF8-9E55-427B-ABB7-64103200113C}" destId="{7AE7DC25-D92F-48B3-B03A-012637AA30F8}" srcOrd="3" destOrd="0" presId="urn:microsoft.com/office/officeart/2008/layout/HalfCircleOrganizationChart"/>
    <dgm:cxn modelId="{46A1448A-78DC-45D6-B0B5-37873936CC40}" type="presParOf" srcId="{F9110A44-BED6-4135-8927-238991C5C2F2}" destId="{F1EFE410-4931-4626-9402-F4D5194C25A2}" srcOrd="1" destOrd="0" presId="urn:microsoft.com/office/officeart/2008/layout/HalfCircleOrganizationChart"/>
    <dgm:cxn modelId="{04AFB61D-E2E7-4CFD-865D-8927EB68B1F4}" type="presParOf" srcId="{F1EFE410-4931-4626-9402-F4D5194C25A2}" destId="{561CACBE-D5B2-4314-95DC-634F04CBB068}" srcOrd="0" destOrd="0" presId="urn:microsoft.com/office/officeart/2008/layout/HalfCircleOrganizationChart"/>
    <dgm:cxn modelId="{0D0AC417-814B-41C7-9FFE-E583B79507BD}" type="presParOf" srcId="{F1EFE410-4931-4626-9402-F4D5194C25A2}" destId="{7D11211F-253D-4E43-8393-31E9CB4179E9}" srcOrd="1" destOrd="0" presId="urn:microsoft.com/office/officeart/2008/layout/HalfCircleOrganizationChart"/>
    <dgm:cxn modelId="{06B9EAD6-8E6A-4468-8832-15A85A9E6199}" type="presParOf" srcId="{7D11211F-253D-4E43-8393-31E9CB4179E9}" destId="{9202C0C2-AB54-46B0-A2C4-24A26445471A}" srcOrd="0" destOrd="0" presId="urn:microsoft.com/office/officeart/2008/layout/HalfCircleOrganizationChart"/>
    <dgm:cxn modelId="{3E64682C-7D63-4957-8130-44A0EF51CD9E}" type="presParOf" srcId="{9202C0C2-AB54-46B0-A2C4-24A26445471A}" destId="{0017444A-E12E-4EF7-87E5-6D264AA5F3D2}" srcOrd="0" destOrd="0" presId="urn:microsoft.com/office/officeart/2008/layout/HalfCircleOrganizationChart"/>
    <dgm:cxn modelId="{FFAF279A-4858-49DB-80D4-B24A9E567682}" type="presParOf" srcId="{9202C0C2-AB54-46B0-A2C4-24A26445471A}" destId="{88AAA041-6CA1-4550-8CF8-B529BBA76F54}" srcOrd="1" destOrd="0" presId="urn:microsoft.com/office/officeart/2008/layout/HalfCircleOrganizationChart"/>
    <dgm:cxn modelId="{43071C70-1026-4058-A5A1-D061FA6365B4}" type="presParOf" srcId="{9202C0C2-AB54-46B0-A2C4-24A26445471A}" destId="{C4400899-F8EF-40B3-BEF6-E3BD14F7F8E7}" srcOrd="2" destOrd="0" presId="urn:microsoft.com/office/officeart/2008/layout/HalfCircleOrganizationChart"/>
    <dgm:cxn modelId="{3B41CB79-597F-4585-8641-D3F8D1154933}" type="presParOf" srcId="{9202C0C2-AB54-46B0-A2C4-24A26445471A}" destId="{23099981-13EA-4951-8EA8-D3B0A0751FC7}" srcOrd="3" destOrd="0" presId="urn:microsoft.com/office/officeart/2008/layout/HalfCircleOrganizationChart"/>
    <dgm:cxn modelId="{2BFD696D-B36D-4191-A7E0-3464345BD41C}" type="presParOf" srcId="{7D11211F-253D-4E43-8393-31E9CB4179E9}" destId="{678A05E8-3B05-4897-AED9-34C071E2A8D3}" srcOrd="1" destOrd="0" presId="urn:microsoft.com/office/officeart/2008/layout/HalfCircleOrganizationChart"/>
    <dgm:cxn modelId="{DC62BB30-DD54-4FE5-9B67-6F2C479A0545}" type="presParOf" srcId="{678A05E8-3B05-4897-AED9-34C071E2A8D3}" destId="{0EE7EE94-7834-4A88-B619-C31B06E1939A}" srcOrd="0" destOrd="0" presId="urn:microsoft.com/office/officeart/2008/layout/HalfCircleOrganizationChart"/>
    <dgm:cxn modelId="{83BD5805-FC83-44A1-A88E-BFEF69634F7E}" type="presParOf" srcId="{678A05E8-3B05-4897-AED9-34C071E2A8D3}" destId="{1B94F099-BF79-499B-9158-76A17368BF22}" srcOrd="1" destOrd="0" presId="urn:microsoft.com/office/officeart/2008/layout/HalfCircleOrganizationChart"/>
    <dgm:cxn modelId="{8F750E70-F483-4258-A804-D76A6C193646}" type="presParOf" srcId="{1B94F099-BF79-499B-9158-76A17368BF22}" destId="{758A8BCE-5E94-4CEF-9009-AD4F8BA48AB4}" srcOrd="0" destOrd="0" presId="urn:microsoft.com/office/officeart/2008/layout/HalfCircleOrganizationChart"/>
    <dgm:cxn modelId="{3DEED8BC-DD1C-4DE8-8BCC-FB8B0EDEE470}" type="presParOf" srcId="{758A8BCE-5E94-4CEF-9009-AD4F8BA48AB4}" destId="{C8276BAE-AB56-4604-B9E8-A7043FF49D44}" srcOrd="0" destOrd="0" presId="urn:microsoft.com/office/officeart/2008/layout/HalfCircleOrganizationChart"/>
    <dgm:cxn modelId="{C697C345-3DBE-49D3-92FC-B48B774F03A1}" type="presParOf" srcId="{758A8BCE-5E94-4CEF-9009-AD4F8BA48AB4}" destId="{377F3CC7-77D6-4673-BDE9-A3D3457C31C4}" srcOrd="1" destOrd="0" presId="urn:microsoft.com/office/officeart/2008/layout/HalfCircleOrganizationChart"/>
    <dgm:cxn modelId="{46BE6BC4-E2A3-4B91-8F72-1DEE69219D0A}" type="presParOf" srcId="{758A8BCE-5E94-4CEF-9009-AD4F8BA48AB4}" destId="{B6359AB8-B6A6-4FB2-A42C-2A88020C17C1}" srcOrd="2" destOrd="0" presId="urn:microsoft.com/office/officeart/2008/layout/HalfCircleOrganizationChart"/>
    <dgm:cxn modelId="{BE8EC0BE-248F-4C2D-9069-CC4F9FD5BBB0}" type="presParOf" srcId="{758A8BCE-5E94-4CEF-9009-AD4F8BA48AB4}" destId="{28BBBFF7-7673-4C8D-8D60-C72BE977B300}" srcOrd="3" destOrd="0" presId="urn:microsoft.com/office/officeart/2008/layout/HalfCircleOrganizationChart"/>
    <dgm:cxn modelId="{A8349900-49BA-4FC1-925E-BDE874E5AB6D}" type="presParOf" srcId="{1B94F099-BF79-499B-9158-76A17368BF22}" destId="{F0B6C089-86EF-43A6-9C01-12BC302E898B}" srcOrd="1" destOrd="0" presId="urn:microsoft.com/office/officeart/2008/layout/HalfCircleOrganizationChart"/>
    <dgm:cxn modelId="{E8613DE1-9DB7-4D33-AEC4-03AE3CB0A23F}" type="presParOf" srcId="{1B94F099-BF79-499B-9158-76A17368BF22}" destId="{B75399D0-0D36-4365-B65E-BE21D699AC90}" srcOrd="2" destOrd="0" presId="urn:microsoft.com/office/officeart/2008/layout/HalfCircleOrganizationChart"/>
    <dgm:cxn modelId="{578CC8D2-D955-4EF5-A73E-C7F6EB643710}" type="presParOf" srcId="{678A05E8-3B05-4897-AED9-34C071E2A8D3}" destId="{DE15F52F-E545-4DC4-ABAF-50B6011001EE}" srcOrd="2" destOrd="0" presId="urn:microsoft.com/office/officeart/2008/layout/HalfCircleOrganizationChart"/>
    <dgm:cxn modelId="{B5BFBBCD-3545-4293-AA34-25964C1D2533}" type="presParOf" srcId="{678A05E8-3B05-4897-AED9-34C071E2A8D3}" destId="{70E34371-2449-491E-8518-6B6E429A48A0}" srcOrd="3" destOrd="0" presId="urn:microsoft.com/office/officeart/2008/layout/HalfCircleOrganizationChart"/>
    <dgm:cxn modelId="{61D1B81B-87EF-48C4-A079-35C45B230FE0}" type="presParOf" srcId="{70E34371-2449-491E-8518-6B6E429A48A0}" destId="{01993C04-8F81-4723-8E61-20E08042E432}" srcOrd="0" destOrd="0" presId="urn:microsoft.com/office/officeart/2008/layout/HalfCircleOrganizationChart"/>
    <dgm:cxn modelId="{E5A1EDB8-DD90-49C1-AA00-42768F25118F}" type="presParOf" srcId="{01993C04-8F81-4723-8E61-20E08042E432}" destId="{EE2504CB-3CAC-4570-801B-99AD007DF0CD}" srcOrd="0" destOrd="0" presId="urn:microsoft.com/office/officeart/2008/layout/HalfCircleOrganizationChart"/>
    <dgm:cxn modelId="{8E47F0C5-17D6-4969-A08A-45C421BC52A5}" type="presParOf" srcId="{01993C04-8F81-4723-8E61-20E08042E432}" destId="{1E4E386B-257E-4FF4-AF36-CEC88386C2A5}" srcOrd="1" destOrd="0" presId="urn:microsoft.com/office/officeart/2008/layout/HalfCircleOrganizationChart"/>
    <dgm:cxn modelId="{EE5A23F3-F5A9-43AD-9413-023E6217A46D}" type="presParOf" srcId="{01993C04-8F81-4723-8E61-20E08042E432}" destId="{78EDBB76-7D7B-4673-8C0D-F8E12E57C436}" srcOrd="2" destOrd="0" presId="urn:microsoft.com/office/officeart/2008/layout/HalfCircleOrganizationChart"/>
    <dgm:cxn modelId="{7EC97853-4278-47C3-B0A6-4EFD536E10FE}" type="presParOf" srcId="{01993C04-8F81-4723-8E61-20E08042E432}" destId="{AEE3C9B1-346D-4819-A015-4A2052AD99B9}" srcOrd="3" destOrd="0" presId="urn:microsoft.com/office/officeart/2008/layout/HalfCircleOrganizationChart"/>
    <dgm:cxn modelId="{ABF2B194-6789-4B28-8D35-97C6CB029FA4}" type="presParOf" srcId="{70E34371-2449-491E-8518-6B6E429A48A0}" destId="{16AD1686-5894-4121-9BD4-94FC281CE617}" srcOrd="1" destOrd="0" presId="urn:microsoft.com/office/officeart/2008/layout/HalfCircleOrganizationChart"/>
    <dgm:cxn modelId="{F11AB097-7F48-46B5-8084-20217D5A6EE9}" type="presParOf" srcId="{70E34371-2449-491E-8518-6B6E429A48A0}" destId="{9569F642-CE4C-4EDD-87A1-ECC46A20C68D}" srcOrd="2" destOrd="0" presId="urn:microsoft.com/office/officeart/2008/layout/HalfCircleOrganizationChart"/>
    <dgm:cxn modelId="{AD17BFD2-E04A-4EDE-B1F0-DC2419D69567}" type="presParOf" srcId="{7D11211F-253D-4E43-8393-31E9CB4179E9}" destId="{258F9F18-60DE-4708-BD18-D9B5CC956445}" srcOrd="2" destOrd="0" presId="urn:microsoft.com/office/officeart/2008/layout/HalfCircleOrganizationChart"/>
    <dgm:cxn modelId="{5CEDECB2-2234-490B-B6ED-7369E0CDB21D}" type="presParOf" srcId="{F1EFE410-4931-4626-9402-F4D5194C25A2}" destId="{246DE2D5-2DD8-41F8-9231-51D9E75CC4BD}" srcOrd="2" destOrd="0" presId="urn:microsoft.com/office/officeart/2008/layout/HalfCircleOrganizationChart"/>
    <dgm:cxn modelId="{E10BECCE-DB6F-44B9-ABAB-7D947456E893}" type="presParOf" srcId="{F1EFE410-4931-4626-9402-F4D5194C25A2}" destId="{DE442BB2-AC9C-46B0-914D-726610FFB474}" srcOrd="3" destOrd="0" presId="urn:microsoft.com/office/officeart/2008/layout/HalfCircleOrganizationChart"/>
    <dgm:cxn modelId="{22226E9F-81DF-4E13-A877-E854917F1209}" type="presParOf" srcId="{DE442BB2-AC9C-46B0-914D-726610FFB474}" destId="{CD9B05FB-7ED1-4500-AED3-3C898574057B}" srcOrd="0" destOrd="0" presId="urn:microsoft.com/office/officeart/2008/layout/HalfCircleOrganizationChart"/>
    <dgm:cxn modelId="{07B7E61A-5D09-47F5-859E-8BD4751F93A1}" type="presParOf" srcId="{CD9B05FB-7ED1-4500-AED3-3C898574057B}" destId="{1D9BA25C-ABBE-4E3B-8344-EECDCCEEB96E}" srcOrd="0" destOrd="0" presId="urn:microsoft.com/office/officeart/2008/layout/HalfCircleOrganizationChart"/>
    <dgm:cxn modelId="{B7402842-B207-456C-B7BD-25403C14FF8B}" type="presParOf" srcId="{CD9B05FB-7ED1-4500-AED3-3C898574057B}" destId="{08A51FD2-2B24-457D-BDF2-4AADD8EB16AD}" srcOrd="1" destOrd="0" presId="urn:microsoft.com/office/officeart/2008/layout/HalfCircleOrganizationChart"/>
    <dgm:cxn modelId="{05AA1AA9-3996-4865-957E-E40D2E607659}" type="presParOf" srcId="{CD9B05FB-7ED1-4500-AED3-3C898574057B}" destId="{777E258C-D923-4D32-8D0C-1B30AC085172}" srcOrd="2" destOrd="0" presId="urn:microsoft.com/office/officeart/2008/layout/HalfCircleOrganizationChart"/>
    <dgm:cxn modelId="{9BAC5D07-31B2-47F6-8E32-CF7C223914AF}" type="presParOf" srcId="{CD9B05FB-7ED1-4500-AED3-3C898574057B}" destId="{FF5376FE-4FF4-4CFC-88D6-213F1659D764}" srcOrd="3" destOrd="0" presId="urn:microsoft.com/office/officeart/2008/layout/HalfCircleOrganizationChart"/>
    <dgm:cxn modelId="{41830720-73B7-43F8-AFA0-A4835C01CC16}" type="presParOf" srcId="{DE442BB2-AC9C-46B0-914D-726610FFB474}" destId="{C201650F-5A32-4B4D-BADD-B148C12A2009}" srcOrd="1" destOrd="0" presId="urn:microsoft.com/office/officeart/2008/layout/HalfCircleOrganizationChart"/>
    <dgm:cxn modelId="{32B09961-2745-49E5-96E9-EE3117B4FBA1}" type="presParOf" srcId="{C201650F-5A32-4B4D-BADD-B148C12A2009}" destId="{B2C41AE0-E62F-4B38-ACCD-5783A13FF780}" srcOrd="0" destOrd="0" presId="urn:microsoft.com/office/officeart/2008/layout/HalfCircleOrganizationChart"/>
    <dgm:cxn modelId="{190B7FA7-4542-4A4A-829B-DB934F679B88}" type="presParOf" srcId="{C201650F-5A32-4B4D-BADD-B148C12A2009}" destId="{2ECA7249-2AE8-48A5-966C-203BDAC3FD9C}" srcOrd="1" destOrd="0" presId="urn:microsoft.com/office/officeart/2008/layout/HalfCircleOrganizationChart"/>
    <dgm:cxn modelId="{D2C80304-CA24-4285-BED8-6FB5A54B0E2E}" type="presParOf" srcId="{2ECA7249-2AE8-48A5-966C-203BDAC3FD9C}" destId="{9A6BC073-8498-423D-9E2E-9249F9574542}" srcOrd="0" destOrd="0" presId="urn:microsoft.com/office/officeart/2008/layout/HalfCircleOrganizationChart"/>
    <dgm:cxn modelId="{A2AF88A1-5D8F-4BBF-91DD-3A4E1D9280F8}" type="presParOf" srcId="{9A6BC073-8498-423D-9E2E-9249F9574542}" destId="{47C2E4B1-E4D4-4FF9-BE65-E2E6E0ACD78A}" srcOrd="0" destOrd="0" presId="urn:microsoft.com/office/officeart/2008/layout/HalfCircleOrganizationChart"/>
    <dgm:cxn modelId="{91431C2E-C15F-46C3-B37F-455E18C6B455}" type="presParOf" srcId="{9A6BC073-8498-423D-9E2E-9249F9574542}" destId="{E53D10AD-C513-4083-B185-3C71312F8FEA}" srcOrd="1" destOrd="0" presId="urn:microsoft.com/office/officeart/2008/layout/HalfCircleOrganizationChart"/>
    <dgm:cxn modelId="{A0D7ED4F-3372-4609-9549-980A86C8EEFE}" type="presParOf" srcId="{9A6BC073-8498-423D-9E2E-9249F9574542}" destId="{1AE7AB7F-B827-4A7B-9550-37D41F2744BB}" srcOrd="2" destOrd="0" presId="urn:microsoft.com/office/officeart/2008/layout/HalfCircleOrganizationChart"/>
    <dgm:cxn modelId="{B90DFAE0-3AF2-47B2-B95E-A12C015EC522}" type="presParOf" srcId="{9A6BC073-8498-423D-9E2E-9249F9574542}" destId="{75A0EF30-9EDF-401E-B02A-63773F6A5323}" srcOrd="3" destOrd="0" presId="urn:microsoft.com/office/officeart/2008/layout/HalfCircleOrganizationChart"/>
    <dgm:cxn modelId="{494D08D5-F058-4C99-936B-ABF01A51126B}" type="presParOf" srcId="{2ECA7249-2AE8-48A5-966C-203BDAC3FD9C}" destId="{B57DED1C-E6F8-4DA8-93AD-5174EAF40C75}" srcOrd="1" destOrd="0" presId="urn:microsoft.com/office/officeart/2008/layout/HalfCircleOrganizationChart"/>
    <dgm:cxn modelId="{3133E5CB-320C-43D6-AE2A-4699A18BA07A}" type="presParOf" srcId="{2ECA7249-2AE8-48A5-966C-203BDAC3FD9C}" destId="{9A40050F-4B26-4CBC-BF70-3210C38DE780}" srcOrd="2" destOrd="0" presId="urn:microsoft.com/office/officeart/2008/layout/HalfCircleOrganizationChart"/>
    <dgm:cxn modelId="{C04602EA-E3FE-45EE-9D90-2BDF29E2731E}" type="presParOf" srcId="{C201650F-5A32-4B4D-BADD-B148C12A2009}" destId="{C5FA3E22-5A6C-4BBF-B022-0A6B8A21BCC1}" srcOrd="2" destOrd="0" presId="urn:microsoft.com/office/officeart/2008/layout/HalfCircleOrganizationChart"/>
    <dgm:cxn modelId="{9586BA98-7CFF-47FC-B541-98FAB3CF2597}" type="presParOf" srcId="{C201650F-5A32-4B4D-BADD-B148C12A2009}" destId="{7C0F4AB8-F85A-4CF5-8EA6-7562A2F5F86E}" srcOrd="3" destOrd="0" presId="urn:microsoft.com/office/officeart/2008/layout/HalfCircleOrganizationChart"/>
    <dgm:cxn modelId="{F275CFF8-3B69-4183-B06D-ED73B76B96AA}" type="presParOf" srcId="{7C0F4AB8-F85A-4CF5-8EA6-7562A2F5F86E}" destId="{B41715A1-CF22-4662-A1A8-4C120E1C613D}" srcOrd="0" destOrd="0" presId="urn:microsoft.com/office/officeart/2008/layout/HalfCircleOrganizationChart"/>
    <dgm:cxn modelId="{996F54DF-A8B7-49E6-89E1-088BE09C76D2}" type="presParOf" srcId="{B41715A1-CF22-4662-A1A8-4C120E1C613D}" destId="{198E04DA-AAE9-46E3-821C-AD013153488E}" srcOrd="0" destOrd="0" presId="urn:microsoft.com/office/officeart/2008/layout/HalfCircleOrganizationChart"/>
    <dgm:cxn modelId="{A4994B8F-9ABE-4C27-890E-61C6F3E293B3}" type="presParOf" srcId="{B41715A1-CF22-4662-A1A8-4C120E1C613D}" destId="{58183980-B0D3-4EC0-BF65-F96A409E4CAF}" srcOrd="1" destOrd="0" presId="urn:microsoft.com/office/officeart/2008/layout/HalfCircleOrganizationChart"/>
    <dgm:cxn modelId="{5B49F688-42C5-4C6F-A8CB-ED24F6EA1F85}" type="presParOf" srcId="{B41715A1-CF22-4662-A1A8-4C120E1C613D}" destId="{A4E0B8CD-5C29-4D81-AADF-1F2B3B7EC226}" srcOrd="2" destOrd="0" presId="urn:microsoft.com/office/officeart/2008/layout/HalfCircleOrganizationChart"/>
    <dgm:cxn modelId="{D0C13B48-8B92-45B2-9406-C53C6107EDB5}" type="presParOf" srcId="{B41715A1-CF22-4662-A1A8-4C120E1C613D}" destId="{9929CF66-F6CE-4E7F-99AD-ABE0727E54A5}" srcOrd="3" destOrd="0" presId="urn:microsoft.com/office/officeart/2008/layout/HalfCircleOrganizationChart"/>
    <dgm:cxn modelId="{3A785A1B-92AD-483A-8D3B-CF0A86B9713A}" type="presParOf" srcId="{7C0F4AB8-F85A-4CF5-8EA6-7562A2F5F86E}" destId="{BFDA9CE9-6A67-439E-B78E-50DADF43552F}" srcOrd="1" destOrd="0" presId="urn:microsoft.com/office/officeart/2008/layout/HalfCircleOrganizationChart"/>
    <dgm:cxn modelId="{99A4E858-3284-44E2-8E40-26F5C674FDC0}" type="presParOf" srcId="{7C0F4AB8-F85A-4CF5-8EA6-7562A2F5F86E}" destId="{E97DD825-B4D8-4FE1-AB0E-DFEA19AEAE18}" srcOrd="2" destOrd="0" presId="urn:microsoft.com/office/officeart/2008/layout/HalfCircleOrganizationChart"/>
    <dgm:cxn modelId="{906A670B-F73F-404B-B657-1449F16E542D}" type="presParOf" srcId="{DE442BB2-AC9C-46B0-914D-726610FFB474}" destId="{026CC63F-43BA-48BF-B17A-9679BAA3E5AC}" srcOrd="2" destOrd="0" presId="urn:microsoft.com/office/officeart/2008/layout/HalfCircleOrganizationChart"/>
    <dgm:cxn modelId="{1B68BA27-400F-4C7E-922E-A4C9986CCC02}" type="presParOf" srcId="{F9110A44-BED6-4135-8927-238991C5C2F2}" destId="{8E2BD878-289B-49E1-9BB2-CABC58CA6292}" srcOrd="2" destOrd="0" presId="urn:microsoft.com/office/officeart/2008/layout/HalfCircleOrganizationChart"/>
    <dgm:cxn modelId="{FE6CB8AE-5D4D-4A15-943C-3E450D6CCF22}" type="presParOf" srcId="{F1E35F59-A036-47DE-8A51-56783CEE46FA}" destId="{6718EE4F-2FC4-4A94-9EEE-9EAB4C320039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3E22-5A6C-4BBF-B022-0A6B8A21BCC1}">
      <dsp:nvSpPr>
        <dsp:cNvPr id="0" name=""/>
        <dsp:cNvSpPr/>
      </dsp:nvSpPr>
      <dsp:spPr>
        <a:xfrm>
          <a:off x="3834682" y="1985743"/>
          <a:ext cx="139737" cy="193110"/>
        </a:xfrm>
        <a:custGeom>
          <a:avLst/>
          <a:gdLst/>
          <a:ahLst/>
          <a:cxnLst/>
          <a:rect l="0" t="0" r="0" b="0"/>
          <a:pathLst>
            <a:path>
              <a:moveTo>
                <a:pt x="139737" y="0"/>
              </a:moveTo>
              <a:lnTo>
                <a:pt x="139737" y="193110"/>
              </a:lnTo>
              <a:lnTo>
                <a:pt x="0" y="1931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41AE0-E62F-4B38-ACCD-5783A13FF780}">
      <dsp:nvSpPr>
        <dsp:cNvPr id="0" name=""/>
        <dsp:cNvSpPr/>
      </dsp:nvSpPr>
      <dsp:spPr>
        <a:xfrm>
          <a:off x="3923362" y="1985743"/>
          <a:ext cx="91440" cy="193110"/>
        </a:xfrm>
        <a:custGeom>
          <a:avLst/>
          <a:gdLst/>
          <a:ahLst/>
          <a:cxnLst/>
          <a:rect l="0" t="0" r="0" b="0"/>
          <a:pathLst>
            <a:path>
              <a:moveTo>
                <a:pt x="51057" y="0"/>
              </a:moveTo>
              <a:lnTo>
                <a:pt x="45720" y="1931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E2D5-2DD8-41F8-9231-51D9E75CC4BD}">
      <dsp:nvSpPr>
        <dsp:cNvPr id="0" name=""/>
        <dsp:cNvSpPr/>
      </dsp:nvSpPr>
      <dsp:spPr>
        <a:xfrm>
          <a:off x="3451849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522570" y="90694"/>
              </a:lnTo>
              <a:lnTo>
                <a:pt x="52257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5F52F-E545-4DC4-ABAF-50B6011001EE}">
      <dsp:nvSpPr>
        <dsp:cNvPr id="0" name=""/>
        <dsp:cNvSpPr/>
      </dsp:nvSpPr>
      <dsp:spPr>
        <a:xfrm>
          <a:off x="2798170" y="1985743"/>
          <a:ext cx="131109" cy="164118"/>
        </a:xfrm>
        <a:custGeom>
          <a:avLst/>
          <a:gdLst/>
          <a:ahLst/>
          <a:cxnLst/>
          <a:rect l="0" t="0" r="0" b="0"/>
          <a:pathLst>
            <a:path>
              <a:moveTo>
                <a:pt x="131109" y="0"/>
              </a:moveTo>
              <a:lnTo>
                <a:pt x="131109" y="164118"/>
              </a:lnTo>
              <a:lnTo>
                <a:pt x="0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EE94-7834-4A88-B619-C31B06E1939A}">
      <dsp:nvSpPr>
        <dsp:cNvPr id="0" name=""/>
        <dsp:cNvSpPr/>
      </dsp:nvSpPr>
      <dsp:spPr>
        <a:xfrm>
          <a:off x="2929279" y="1985743"/>
          <a:ext cx="106906" cy="1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18"/>
              </a:lnTo>
              <a:lnTo>
                <a:pt x="106906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CACBE-D5B2-4314-95DC-634F04CBB068}">
      <dsp:nvSpPr>
        <dsp:cNvPr id="0" name=""/>
        <dsp:cNvSpPr/>
      </dsp:nvSpPr>
      <dsp:spPr>
        <a:xfrm>
          <a:off x="2929279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522570" y="0"/>
              </a:moveTo>
              <a:lnTo>
                <a:pt x="52257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D2E54-0CF7-44AC-9987-754E6C7A84A2}">
      <dsp:nvSpPr>
        <dsp:cNvPr id="0" name=""/>
        <dsp:cNvSpPr/>
      </dsp:nvSpPr>
      <dsp:spPr>
        <a:xfrm>
          <a:off x="2406709" y="759214"/>
          <a:ext cx="1045140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1045140" y="90694"/>
              </a:lnTo>
              <a:lnTo>
                <a:pt x="1045140" y="1813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BAA0-7088-468E-8762-996ECAB0EAF0}">
      <dsp:nvSpPr>
        <dsp:cNvPr id="0" name=""/>
        <dsp:cNvSpPr/>
      </dsp:nvSpPr>
      <dsp:spPr>
        <a:xfrm>
          <a:off x="1753427" y="1985743"/>
          <a:ext cx="118861" cy="164118"/>
        </a:xfrm>
        <a:custGeom>
          <a:avLst/>
          <a:gdLst/>
          <a:ahLst/>
          <a:cxnLst/>
          <a:rect l="0" t="0" r="0" b="0"/>
          <a:pathLst>
            <a:path>
              <a:moveTo>
                <a:pt x="118861" y="0"/>
              </a:moveTo>
              <a:lnTo>
                <a:pt x="118861" y="164118"/>
              </a:lnTo>
              <a:lnTo>
                <a:pt x="0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4BF38-37AF-43D1-B81F-43D94428B123}">
      <dsp:nvSpPr>
        <dsp:cNvPr id="0" name=""/>
        <dsp:cNvSpPr/>
      </dsp:nvSpPr>
      <dsp:spPr>
        <a:xfrm>
          <a:off x="1872288" y="1985743"/>
          <a:ext cx="114775" cy="163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3"/>
              </a:lnTo>
              <a:lnTo>
                <a:pt x="114775" y="1634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DF834-A54D-4C56-970F-AC0F21D85A0B}">
      <dsp:nvSpPr>
        <dsp:cNvPr id="0" name=""/>
        <dsp:cNvSpPr/>
      </dsp:nvSpPr>
      <dsp:spPr>
        <a:xfrm>
          <a:off x="1361568" y="1372479"/>
          <a:ext cx="510719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510719" y="90694"/>
              </a:lnTo>
              <a:lnTo>
                <a:pt x="510719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E4CD-471D-4914-A04D-8AD37C205FE7}">
      <dsp:nvSpPr>
        <dsp:cNvPr id="0" name=""/>
        <dsp:cNvSpPr/>
      </dsp:nvSpPr>
      <dsp:spPr>
        <a:xfrm>
          <a:off x="691529" y="1985743"/>
          <a:ext cx="147468" cy="158195"/>
        </a:xfrm>
        <a:custGeom>
          <a:avLst/>
          <a:gdLst/>
          <a:ahLst/>
          <a:cxnLst/>
          <a:rect l="0" t="0" r="0" b="0"/>
          <a:pathLst>
            <a:path>
              <a:moveTo>
                <a:pt x="147468" y="0"/>
              </a:moveTo>
              <a:lnTo>
                <a:pt x="147468" y="158195"/>
              </a:lnTo>
              <a:lnTo>
                <a:pt x="0" y="1581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6CF1-181F-4E3D-9324-C7497ECD1AC1}">
      <dsp:nvSpPr>
        <dsp:cNvPr id="0" name=""/>
        <dsp:cNvSpPr/>
      </dsp:nvSpPr>
      <dsp:spPr>
        <a:xfrm>
          <a:off x="838998" y="1985743"/>
          <a:ext cx="136723" cy="156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2"/>
              </a:lnTo>
              <a:lnTo>
                <a:pt x="136723" y="156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63D6-6098-4473-9EFE-6684BD5918D4}">
      <dsp:nvSpPr>
        <dsp:cNvPr id="0" name=""/>
        <dsp:cNvSpPr/>
      </dsp:nvSpPr>
      <dsp:spPr>
        <a:xfrm>
          <a:off x="838998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522570" y="0"/>
              </a:moveTo>
              <a:lnTo>
                <a:pt x="52257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7829-8CF2-42CF-B537-C16F809B496B}">
      <dsp:nvSpPr>
        <dsp:cNvPr id="0" name=""/>
        <dsp:cNvSpPr/>
      </dsp:nvSpPr>
      <dsp:spPr>
        <a:xfrm>
          <a:off x="1361568" y="759214"/>
          <a:ext cx="1045140" cy="181388"/>
        </a:xfrm>
        <a:custGeom>
          <a:avLst/>
          <a:gdLst/>
          <a:ahLst/>
          <a:cxnLst/>
          <a:rect l="0" t="0" r="0" b="0"/>
          <a:pathLst>
            <a:path>
              <a:moveTo>
                <a:pt x="1045140" y="0"/>
              </a:moveTo>
              <a:lnTo>
                <a:pt x="104514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9195-0C55-4E6E-A4E2-683FD1842B02}">
      <dsp:nvSpPr>
        <dsp:cNvPr id="0" name=""/>
        <dsp:cNvSpPr/>
      </dsp:nvSpPr>
      <dsp:spPr>
        <a:xfrm>
          <a:off x="2190770" y="327338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7728F-A690-455D-A70B-B4D57169008F}">
      <dsp:nvSpPr>
        <dsp:cNvPr id="0" name=""/>
        <dsp:cNvSpPr/>
      </dsp:nvSpPr>
      <dsp:spPr>
        <a:xfrm>
          <a:off x="2190770" y="327338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88BCB-D9AB-408A-8230-BD23E0E412FB}">
      <dsp:nvSpPr>
        <dsp:cNvPr id="0" name=""/>
        <dsp:cNvSpPr/>
      </dsp:nvSpPr>
      <dsp:spPr>
        <a:xfrm>
          <a:off x="1974832" y="405076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</a:t>
          </a:r>
        </a:p>
      </dsp:txBody>
      <dsp:txXfrm>
        <a:off x="1974832" y="405076"/>
        <a:ext cx="863752" cy="276400"/>
      </dsp:txXfrm>
    </dsp:sp>
    <dsp:sp modelId="{DE1D78BE-30B6-4CB9-9DD2-0F0689242AA6}">
      <dsp:nvSpPr>
        <dsp:cNvPr id="0" name=""/>
        <dsp:cNvSpPr/>
      </dsp:nvSpPr>
      <dsp:spPr>
        <a:xfrm>
          <a:off x="1145630" y="940602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65F8-6337-4D64-B085-CED048DCA38A}">
      <dsp:nvSpPr>
        <dsp:cNvPr id="0" name=""/>
        <dsp:cNvSpPr/>
      </dsp:nvSpPr>
      <dsp:spPr>
        <a:xfrm>
          <a:off x="1145630" y="940602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4772C-BB3E-4BF8-8DAD-C5E6E2C270DA}">
      <dsp:nvSpPr>
        <dsp:cNvPr id="0" name=""/>
        <dsp:cNvSpPr/>
      </dsp:nvSpPr>
      <dsp:spPr>
        <a:xfrm>
          <a:off x="929692" y="1018340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2</a:t>
          </a:r>
        </a:p>
      </dsp:txBody>
      <dsp:txXfrm>
        <a:off x="929692" y="1018340"/>
        <a:ext cx="863752" cy="276400"/>
      </dsp:txXfrm>
    </dsp:sp>
    <dsp:sp modelId="{5B721986-8D45-482D-B779-61389BDA5657}">
      <dsp:nvSpPr>
        <dsp:cNvPr id="0" name=""/>
        <dsp:cNvSpPr/>
      </dsp:nvSpPr>
      <dsp:spPr>
        <a:xfrm>
          <a:off x="623059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8F2D6-1C62-494B-90B8-0FA4CF318E51}">
      <dsp:nvSpPr>
        <dsp:cNvPr id="0" name=""/>
        <dsp:cNvSpPr/>
      </dsp:nvSpPr>
      <dsp:spPr>
        <a:xfrm>
          <a:off x="623059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6947C-B81E-4B8B-BB50-3260241AD82A}">
      <dsp:nvSpPr>
        <dsp:cNvPr id="0" name=""/>
        <dsp:cNvSpPr/>
      </dsp:nvSpPr>
      <dsp:spPr>
        <a:xfrm>
          <a:off x="407121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4</a:t>
          </a:r>
        </a:p>
      </dsp:txBody>
      <dsp:txXfrm>
        <a:off x="407121" y="1631605"/>
        <a:ext cx="863752" cy="276400"/>
      </dsp:txXfrm>
    </dsp:sp>
    <dsp:sp modelId="{17BB27F8-CBBF-49CB-A2A7-F859558B4266}">
      <dsp:nvSpPr>
        <dsp:cNvPr id="0" name=""/>
        <dsp:cNvSpPr/>
      </dsp:nvSpPr>
      <dsp:spPr>
        <a:xfrm>
          <a:off x="923896" y="2064918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3FE19-0EE9-4D0F-87AF-4C613DFBD71A}">
      <dsp:nvSpPr>
        <dsp:cNvPr id="0" name=""/>
        <dsp:cNvSpPr/>
      </dsp:nvSpPr>
      <dsp:spPr>
        <a:xfrm>
          <a:off x="923896" y="2064918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4845E-9084-42AE-A273-933F3D5E1DF8}">
      <dsp:nvSpPr>
        <dsp:cNvPr id="0" name=""/>
        <dsp:cNvSpPr/>
      </dsp:nvSpPr>
      <dsp:spPr>
        <a:xfrm>
          <a:off x="707958" y="2142656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5</a:t>
          </a:r>
        </a:p>
      </dsp:txBody>
      <dsp:txXfrm>
        <a:off x="707958" y="2142656"/>
        <a:ext cx="863752" cy="276400"/>
      </dsp:txXfrm>
    </dsp:sp>
    <dsp:sp modelId="{E07108DA-C56F-4F93-8487-FAE22E38318A}">
      <dsp:nvSpPr>
        <dsp:cNvPr id="0" name=""/>
        <dsp:cNvSpPr/>
      </dsp:nvSpPr>
      <dsp:spPr>
        <a:xfrm>
          <a:off x="311478" y="2066201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C842D-342A-4550-A26F-2F5426C22806}">
      <dsp:nvSpPr>
        <dsp:cNvPr id="0" name=""/>
        <dsp:cNvSpPr/>
      </dsp:nvSpPr>
      <dsp:spPr>
        <a:xfrm>
          <a:off x="311478" y="2066201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48E8-EB3F-4A3D-8EF2-82843700592B}">
      <dsp:nvSpPr>
        <dsp:cNvPr id="0" name=""/>
        <dsp:cNvSpPr/>
      </dsp:nvSpPr>
      <dsp:spPr>
        <a:xfrm>
          <a:off x="95540" y="2143938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6</a:t>
          </a:r>
        </a:p>
      </dsp:txBody>
      <dsp:txXfrm>
        <a:off x="95540" y="2143938"/>
        <a:ext cx="863752" cy="276400"/>
      </dsp:txXfrm>
    </dsp:sp>
    <dsp:sp modelId="{7A65A065-2724-4EB8-A5D4-69DD43B1444B}">
      <dsp:nvSpPr>
        <dsp:cNvPr id="0" name=""/>
        <dsp:cNvSpPr/>
      </dsp:nvSpPr>
      <dsp:spPr>
        <a:xfrm>
          <a:off x="1656349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DB1F-D9D7-4AFC-AFA8-EC56BDBE84DC}">
      <dsp:nvSpPr>
        <dsp:cNvPr id="0" name=""/>
        <dsp:cNvSpPr/>
      </dsp:nvSpPr>
      <dsp:spPr>
        <a:xfrm>
          <a:off x="1656349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7FFC-8E8A-481E-AD16-D1780CFA52A7}">
      <dsp:nvSpPr>
        <dsp:cNvPr id="0" name=""/>
        <dsp:cNvSpPr/>
      </dsp:nvSpPr>
      <dsp:spPr>
        <a:xfrm>
          <a:off x="1440411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7</a:t>
          </a:r>
        </a:p>
      </dsp:txBody>
      <dsp:txXfrm>
        <a:off x="1440411" y="1631605"/>
        <a:ext cx="863752" cy="276400"/>
      </dsp:txXfrm>
    </dsp:sp>
    <dsp:sp modelId="{A1AFE1D9-6B4E-4A72-9C9A-E68157CBE234}">
      <dsp:nvSpPr>
        <dsp:cNvPr id="0" name=""/>
        <dsp:cNvSpPr/>
      </dsp:nvSpPr>
      <dsp:spPr>
        <a:xfrm>
          <a:off x="1935238" y="2071499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0C06-0AC3-4F7E-82CD-A698E117E3B9}">
      <dsp:nvSpPr>
        <dsp:cNvPr id="0" name=""/>
        <dsp:cNvSpPr/>
      </dsp:nvSpPr>
      <dsp:spPr>
        <a:xfrm>
          <a:off x="1935238" y="2071499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5E70E-D38C-4C54-A185-D68E3E30EBB4}">
      <dsp:nvSpPr>
        <dsp:cNvPr id="0" name=""/>
        <dsp:cNvSpPr/>
      </dsp:nvSpPr>
      <dsp:spPr>
        <a:xfrm>
          <a:off x="1719300" y="2149237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8</a:t>
          </a:r>
        </a:p>
      </dsp:txBody>
      <dsp:txXfrm>
        <a:off x="1719300" y="2149237"/>
        <a:ext cx="863752" cy="276400"/>
      </dsp:txXfrm>
    </dsp:sp>
    <dsp:sp modelId="{E524B3EE-4192-48A8-AC2A-A99B03B8EA70}">
      <dsp:nvSpPr>
        <dsp:cNvPr id="0" name=""/>
        <dsp:cNvSpPr/>
      </dsp:nvSpPr>
      <dsp:spPr>
        <a:xfrm>
          <a:off x="1373375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AAECE-8907-47E2-9815-A80E5BE0F075}">
      <dsp:nvSpPr>
        <dsp:cNvPr id="0" name=""/>
        <dsp:cNvSpPr/>
      </dsp:nvSpPr>
      <dsp:spPr>
        <a:xfrm>
          <a:off x="1373375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2D97-C098-4FAA-86A9-93547D2C0797}">
      <dsp:nvSpPr>
        <dsp:cNvPr id="0" name=""/>
        <dsp:cNvSpPr/>
      </dsp:nvSpPr>
      <dsp:spPr>
        <a:xfrm>
          <a:off x="1157437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9</a:t>
          </a:r>
        </a:p>
      </dsp:txBody>
      <dsp:txXfrm>
        <a:off x="1157437" y="2149862"/>
        <a:ext cx="863752" cy="276400"/>
      </dsp:txXfrm>
    </dsp:sp>
    <dsp:sp modelId="{356ED744-A947-4C5C-ACDD-981DD0604905}">
      <dsp:nvSpPr>
        <dsp:cNvPr id="0" name=""/>
        <dsp:cNvSpPr/>
      </dsp:nvSpPr>
      <dsp:spPr>
        <a:xfrm>
          <a:off x="3235911" y="940602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A3729-58DA-4A2E-BC27-9BC548057D07}">
      <dsp:nvSpPr>
        <dsp:cNvPr id="0" name=""/>
        <dsp:cNvSpPr/>
      </dsp:nvSpPr>
      <dsp:spPr>
        <a:xfrm>
          <a:off x="3235911" y="940602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F96EF-690B-4B21-9B73-F321DF8DB56F}">
      <dsp:nvSpPr>
        <dsp:cNvPr id="0" name=""/>
        <dsp:cNvSpPr/>
      </dsp:nvSpPr>
      <dsp:spPr>
        <a:xfrm>
          <a:off x="3019973" y="1018340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3</a:t>
          </a:r>
        </a:p>
      </dsp:txBody>
      <dsp:txXfrm>
        <a:off x="3019973" y="1018340"/>
        <a:ext cx="863752" cy="276400"/>
      </dsp:txXfrm>
    </dsp:sp>
    <dsp:sp modelId="{88AAA041-6CA1-4550-8CF8-B529BBA76F54}">
      <dsp:nvSpPr>
        <dsp:cNvPr id="0" name=""/>
        <dsp:cNvSpPr/>
      </dsp:nvSpPr>
      <dsp:spPr>
        <a:xfrm>
          <a:off x="2713341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00899-F8EF-40B3-BEF6-E3BD14F7F8E7}">
      <dsp:nvSpPr>
        <dsp:cNvPr id="0" name=""/>
        <dsp:cNvSpPr/>
      </dsp:nvSpPr>
      <dsp:spPr>
        <a:xfrm>
          <a:off x="2713341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444A-E12E-4EF7-87E5-6D264AA5F3D2}">
      <dsp:nvSpPr>
        <dsp:cNvPr id="0" name=""/>
        <dsp:cNvSpPr/>
      </dsp:nvSpPr>
      <dsp:spPr>
        <a:xfrm>
          <a:off x="2497403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10</a:t>
          </a:r>
        </a:p>
      </dsp:txBody>
      <dsp:txXfrm>
        <a:off x="2497403" y="1631605"/>
        <a:ext cx="863752" cy="276400"/>
      </dsp:txXfrm>
    </dsp:sp>
    <dsp:sp modelId="{377F3CC7-77D6-4673-BDE9-A3D3457C31C4}">
      <dsp:nvSpPr>
        <dsp:cNvPr id="0" name=""/>
        <dsp:cNvSpPr/>
      </dsp:nvSpPr>
      <dsp:spPr>
        <a:xfrm>
          <a:off x="2984360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59AB8-B6A6-4FB2-A42C-2A88020C17C1}">
      <dsp:nvSpPr>
        <dsp:cNvPr id="0" name=""/>
        <dsp:cNvSpPr/>
      </dsp:nvSpPr>
      <dsp:spPr>
        <a:xfrm>
          <a:off x="2984360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76BAE-AB56-4604-B9E8-A7043FF49D44}">
      <dsp:nvSpPr>
        <dsp:cNvPr id="0" name=""/>
        <dsp:cNvSpPr/>
      </dsp:nvSpPr>
      <dsp:spPr>
        <a:xfrm>
          <a:off x="2768422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11</a:t>
          </a:r>
        </a:p>
      </dsp:txBody>
      <dsp:txXfrm>
        <a:off x="2768422" y="2149862"/>
        <a:ext cx="863752" cy="276400"/>
      </dsp:txXfrm>
    </dsp:sp>
    <dsp:sp modelId="{1E4E386B-257E-4FF4-AF36-CEC88386C2A5}">
      <dsp:nvSpPr>
        <dsp:cNvPr id="0" name=""/>
        <dsp:cNvSpPr/>
      </dsp:nvSpPr>
      <dsp:spPr>
        <a:xfrm>
          <a:off x="2418119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BB76-7D7B-4673-8C0D-F8E12E57C436}">
      <dsp:nvSpPr>
        <dsp:cNvPr id="0" name=""/>
        <dsp:cNvSpPr/>
      </dsp:nvSpPr>
      <dsp:spPr>
        <a:xfrm>
          <a:off x="2418119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4CB-3CAC-4570-801B-99AD007DF0CD}">
      <dsp:nvSpPr>
        <dsp:cNvPr id="0" name=""/>
        <dsp:cNvSpPr/>
      </dsp:nvSpPr>
      <dsp:spPr>
        <a:xfrm>
          <a:off x="2202181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12</a:t>
          </a:r>
        </a:p>
      </dsp:txBody>
      <dsp:txXfrm>
        <a:off x="2202181" y="2149862"/>
        <a:ext cx="863752" cy="276400"/>
      </dsp:txXfrm>
    </dsp:sp>
    <dsp:sp modelId="{08A51FD2-2B24-457D-BDF2-4AADD8EB16AD}">
      <dsp:nvSpPr>
        <dsp:cNvPr id="0" name=""/>
        <dsp:cNvSpPr/>
      </dsp:nvSpPr>
      <dsp:spPr>
        <a:xfrm>
          <a:off x="3758481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E258C-D923-4D32-8D0C-1B30AC085172}">
      <dsp:nvSpPr>
        <dsp:cNvPr id="0" name=""/>
        <dsp:cNvSpPr/>
      </dsp:nvSpPr>
      <dsp:spPr>
        <a:xfrm>
          <a:off x="3758481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BA25C-ABBE-4E3B-8344-EECDCCEEB96E}">
      <dsp:nvSpPr>
        <dsp:cNvPr id="0" name=""/>
        <dsp:cNvSpPr/>
      </dsp:nvSpPr>
      <dsp:spPr>
        <a:xfrm>
          <a:off x="3542543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13</a:t>
          </a:r>
        </a:p>
      </dsp:txBody>
      <dsp:txXfrm>
        <a:off x="3542543" y="1631605"/>
        <a:ext cx="863752" cy="276400"/>
      </dsp:txXfrm>
    </dsp:sp>
    <dsp:sp modelId="{E53D10AD-C513-4083-B185-3C71312F8FEA}">
      <dsp:nvSpPr>
        <dsp:cNvPr id="0" name=""/>
        <dsp:cNvSpPr/>
      </dsp:nvSpPr>
      <dsp:spPr>
        <a:xfrm>
          <a:off x="3917257" y="2101116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7AB7F-B827-4A7B-9550-37D41F2744BB}">
      <dsp:nvSpPr>
        <dsp:cNvPr id="0" name=""/>
        <dsp:cNvSpPr/>
      </dsp:nvSpPr>
      <dsp:spPr>
        <a:xfrm>
          <a:off x="3917257" y="2101116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2E4B1-E4D4-4FF9-BE65-E2E6E0ACD78A}">
      <dsp:nvSpPr>
        <dsp:cNvPr id="0" name=""/>
        <dsp:cNvSpPr/>
      </dsp:nvSpPr>
      <dsp:spPr>
        <a:xfrm>
          <a:off x="3701319" y="2178853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14</a:t>
          </a:r>
        </a:p>
      </dsp:txBody>
      <dsp:txXfrm>
        <a:off x="3701319" y="2178853"/>
        <a:ext cx="863752" cy="276400"/>
      </dsp:txXfrm>
    </dsp:sp>
    <dsp:sp modelId="{58183980-B0D3-4EC0-BF65-F96A409E4CAF}">
      <dsp:nvSpPr>
        <dsp:cNvPr id="0" name=""/>
        <dsp:cNvSpPr/>
      </dsp:nvSpPr>
      <dsp:spPr>
        <a:xfrm>
          <a:off x="3454631" y="2101116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0B8CD-5C29-4D81-AADF-1F2B3B7EC226}">
      <dsp:nvSpPr>
        <dsp:cNvPr id="0" name=""/>
        <dsp:cNvSpPr/>
      </dsp:nvSpPr>
      <dsp:spPr>
        <a:xfrm>
          <a:off x="3454631" y="2101116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E04DA-AAE9-46E3-821C-AD013153488E}">
      <dsp:nvSpPr>
        <dsp:cNvPr id="0" name=""/>
        <dsp:cNvSpPr/>
      </dsp:nvSpPr>
      <dsp:spPr>
        <a:xfrm>
          <a:off x="3238692" y="2178853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15</a:t>
          </a:r>
        </a:p>
      </dsp:txBody>
      <dsp:txXfrm>
        <a:off x="3238692" y="2178853"/>
        <a:ext cx="863752" cy="2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3E22-5A6C-4BBF-B022-0A6B8A21BCC1}">
      <dsp:nvSpPr>
        <dsp:cNvPr id="0" name=""/>
        <dsp:cNvSpPr/>
      </dsp:nvSpPr>
      <dsp:spPr>
        <a:xfrm>
          <a:off x="3834682" y="1985743"/>
          <a:ext cx="139737" cy="193110"/>
        </a:xfrm>
        <a:custGeom>
          <a:avLst/>
          <a:gdLst/>
          <a:ahLst/>
          <a:cxnLst/>
          <a:rect l="0" t="0" r="0" b="0"/>
          <a:pathLst>
            <a:path>
              <a:moveTo>
                <a:pt x="139737" y="0"/>
              </a:moveTo>
              <a:lnTo>
                <a:pt x="139737" y="193110"/>
              </a:lnTo>
              <a:lnTo>
                <a:pt x="0" y="1931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41AE0-E62F-4B38-ACCD-5783A13FF780}">
      <dsp:nvSpPr>
        <dsp:cNvPr id="0" name=""/>
        <dsp:cNvSpPr/>
      </dsp:nvSpPr>
      <dsp:spPr>
        <a:xfrm>
          <a:off x="3923362" y="1985743"/>
          <a:ext cx="91440" cy="193110"/>
        </a:xfrm>
        <a:custGeom>
          <a:avLst/>
          <a:gdLst/>
          <a:ahLst/>
          <a:cxnLst/>
          <a:rect l="0" t="0" r="0" b="0"/>
          <a:pathLst>
            <a:path>
              <a:moveTo>
                <a:pt x="51057" y="0"/>
              </a:moveTo>
              <a:lnTo>
                <a:pt x="45720" y="1931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E2D5-2DD8-41F8-9231-51D9E75CC4BD}">
      <dsp:nvSpPr>
        <dsp:cNvPr id="0" name=""/>
        <dsp:cNvSpPr/>
      </dsp:nvSpPr>
      <dsp:spPr>
        <a:xfrm>
          <a:off x="3451849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522570" y="90694"/>
              </a:lnTo>
              <a:lnTo>
                <a:pt x="52257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5F52F-E545-4DC4-ABAF-50B6011001EE}">
      <dsp:nvSpPr>
        <dsp:cNvPr id="0" name=""/>
        <dsp:cNvSpPr/>
      </dsp:nvSpPr>
      <dsp:spPr>
        <a:xfrm>
          <a:off x="2798170" y="1985743"/>
          <a:ext cx="131109" cy="164118"/>
        </a:xfrm>
        <a:custGeom>
          <a:avLst/>
          <a:gdLst/>
          <a:ahLst/>
          <a:cxnLst/>
          <a:rect l="0" t="0" r="0" b="0"/>
          <a:pathLst>
            <a:path>
              <a:moveTo>
                <a:pt x="131109" y="0"/>
              </a:moveTo>
              <a:lnTo>
                <a:pt x="131109" y="164118"/>
              </a:lnTo>
              <a:lnTo>
                <a:pt x="0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EE94-7834-4A88-B619-C31B06E1939A}">
      <dsp:nvSpPr>
        <dsp:cNvPr id="0" name=""/>
        <dsp:cNvSpPr/>
      </dsp:nvSpPr>
      <dsp:spPr>
        <a:xfrm>
          <a:off x="2929279" y="1985743"/>
          <a:ext cx="106906" cy="1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18"/>
              </a:lnTo>
              <a:lnTo>
                <a:pt x="106906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CACBE-D5B2-4314-95DC-634F04CBB068}">
      <dsp:nvSpPr>
        <dsp:cNvPr id="0" name=""/>
        <dsp:cNvSpPr/>
      </dsp:nvSpPr>
      <dsp:spPr>
        <a:xfrm>
          <a:off x="2929279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522570" y="0"/>
              </a:moveTo>
              <a:lnTo>
                <a:pt x="52257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D2E54-0CF7-44AC-9987-754E6C7A84A2}">
      <dsp:nvSpPr>
        <dsp:cNvPr id="0" name=""/>
        <dsp:cNvSpPr/>
      </dsp:nvSpPr>
      <dsp:spPr>
        <a:xfrm>
          <a:off x="2406709" y="759214"/>
          <a:ext cx="1045140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1045140" y="90694"/>
              </a:lnTo>
              <a:lnTo>
                <a:pt x="1045140" y="1813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6BAA0-7088-468E-8762-996ECAB0EAF0}">
      <dsp:nvSpPr>
        <dsp:cNvPr id="0" name=""/>
        <dsp:cNvSpPr/>
      </dsp:nvSpPr>
      <dsp:spPr>
        <a:xfrm>
          <a:off x="1753427" y="1985743"/>
          <a:ext cx="118861" cy="164118"/>
        </a:xfrm>
        <a:custGeom>
          <a:avLst/>
          <a:gdLst/>
          <a:ahLst/>
          <a:cxnLst/>
          <a:rect l="0" t="0" r="0" b="0"/>
          <a:pathLst>
            <a:path>
              <a:moveTo>
                <a:pt x="118861" y="0"/>
              </a:moveTo>
              <a:lnTo>
                <a:pt x="118861" y="164118"/>
              </a:lnTo>
              <a:lnTo>
                <a:pt x="0" y="1641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4BF38-37AF-43D1-B81F-43D94428B123}">
      <dsp:nvSpPr>
        <dsp:cNvPr id="0" name=""/>
        <dsp:cNvSpPr/>
      </dsp:nvSpPr>
      <dsp:spPr>
        <a:xfrm>
          <a:off x="1872288" y="1985743"/>
          <a:ext cx="114775" cy="163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3"/>
              </a:lnTo>
              <a:lnTo>
                <a:pt x="114775" y="16349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DF834-A54D-4C56-970F-AC0F21D85A0B}">
      <dsp:nvSpPr>
        <dsp:cNvPr id="0" name=""/>
        <dsp:cNvSpPr/>
      </dsp:nvSpPr>
      <dsp:spPr>
        <a:xfrm>
          <a:off x="1361568" y="1372479"/>
          <a:ext cx="510719" cy="181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94"/>
              </a:lnTo>
              <a:lnTo>
                <a:pt x="510719" y="90694"/>
              </a:lnTo>
              <a:lnTo>
                <a:pt x="510719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E4CD-471D-4914-A04D-8AD37C205FE7}">
      <dsp:nvSpPr>
        <dsp:cNvPr id="0" name=""/>
        <dsp:cNvSpPr/>
      </dsp:nvSpPr>
      <dsp:spPr>
        <a:xfrm>
          <a:off x="691529" y="1985743"/>
          <a:ext cx="147468" cy="158195"/>
        </a:xfrm>
        <a:custGeom>
          <a:avLst/>
          <a:gdLst/>
          <a:ahLst/>
          <a:cxnLst/>
          <a:rect l="0" t="0" r="0" b="0"/>
          <a:pathLst>
            <a:path>
              <a:moveTo>
                <a:pt x="147468" y="0"/>
              </a:moveTo>
              <a:lnTo>
                <a:pt x="147468" y="158195"/>
              </a:lnTo>
              <a:lnTo>
                <a:pt x="0" y="1581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6CF1-181F-4E3D-9324-C7497ECD1AC1}">
      <dsp:nvSpPr>
        <dsp:cNvPr id="0" name=""/>
        <dsp:cNvSpPr/>
      </dsp:nvSpPr>
      <dsp:spPr>
        <a:xfrm>
          <a:off x="838998" y="1985743"/>
          <a:ext cx="136723" cy="156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12"/>
              </a:lnTo>
              <a:lnTo>
                <a:pt x="136723" y="156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63D6-6098-4473-9EFE-6684BD5918D4}">
      <dsp:nvSpPr>
        <dsp:cNvPr id="0" name=""/>
        <dsp:cNvSpPr/>
      </dsp:nvSpPr>
      <dsp:spPr>
        <a:xfrm>
          <a:off x="838998" y="1372479"/>
          <a:ext cx="522570" cy="181388"/>
        </a:xfrm>
        <a:custGeom>
          <a:avLst/>
          <a:gdLst/>
          <a:ahLst/>
          <a:cxnLst/>
          <a:rect l="0" t="0" r="0" b="0"/>
          <a:pathLst>
            <a:path>
              <a:moveTo>
                <a:pt x="522570" y="0"/>
              </a:moveTo>
              <a:lnTo>
                <a:pt x="52257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7829-8CF2-42CF-B537-C16F809B496B}">
      <dsp:nvSpPr>
        <dsp:cNvPr id="0" name=""/>
        <dsp:cNvSpPr/>
      </dsp:nvSpPr>
      <dsp:spPr>
        <a:xfrm>
          <a:off x="1361568" y="759214"/>
          <a:ext cx="1045140" cy="181388"/>
        </a:xfrm>
        <a:custGeom>
          <a:avLst/>
          <a:gdLst/>
          <a:ahLst/>
          <a:cxnLst/>
          <a:rect l="0" t="0" r="0" b="0"/>
          <a:pathLst>
            <a:path>
              <a:moveTo>
                <a:pt x="1045140" y="0"/>
              </a:moveTo>
              <a:lnTo>
                <a:pt x="1045140" y="90694"/>
              </a:lnTo>
              <a:lnTo>
                <a:pt x="0" y="90694"/>
              </a:lnTo>
              <a:lnTo>
                <a:pt x="0" y="1813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9195-0C55-4E6E-A4E2-683FD1842B02}">
      <dsp:nvSpPr>
        <dsp:cNvPr id="0" name=""/>
        <dsp:cNvSpPr/>
      </dsp:nvSpPr>
      <dsp:spPr>
        <a:xfrm>
          <a:off x="2190770" y="327338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7728F-A690-455D-A70B-B4D57169008F}">
      <dsp:nvSpPr>
        <dsp:cNvPr id="0" name=""/>
        <dsp:cNvSpPr/>
      </dsp:nvSpPr>
      <dsp:spPr>
        <a:xfrm>
          <a:off x="2190770" y="327338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88BCB-D9AB-408A-8230-BD23E0E412FB}">
      <dsp:nvSpPr>
        <dsp:cNvPr id="0" name=""/>
        <dsp:cNvSpPr/>
      </dsp:nvSpPr>
      <dsp:spPr>
        <a:xfrm>
          <a:off x="1974832" y="405076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42</a:t>
          </a:r>
          <a:endParaRPr lang="ru-RU" sz="1800" kern="1200" dirty="0"/>
        </a:p>
      </dsp:txBody>
      <dsp:txXfrm>
        <a:off x="1974832" y="405076"/>
        <a:ext cx="863752" cy="276400"/>
      </dsp:txXfrm>
    </dsp:sp>
    <dsp:sp modelId="{DE1D78BE-30B6-4CB9-9DD2-0F0689242AA6}">
      <dsp:nvSpPr>
        <dsp:cNvPr id="0" name=""/>
        <dsp:cNvSpPr/>
      </dsp:nvSpPr>
      <dsp:spPr>
        <a:xfrm>
          <a:off x="1145630" y="940602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D65F8-6337-4D64-B085-CED048DCA38A}">
      <dsp:nvSpPr>
        <dsp:cNvPr id="0" name=""/>
        <dsp:cNvSpPr/>
      </dsp:nvSpPr>
      <dsp:spPr>
        <a:xfrm>
          <a:off x="1145630" y="940602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4772C-BB3E-4BF8-8DAD-C5E6E2C270DA}">
      <dsp:nvSpPr>
        <dsp:cNvPr id="0" name=""/>
        <dsp:cNvSpPr/>
      </dsp:nvSpPr>
      <dsp:spPr>
        <a:xfrm>
          <a:off x="929692" y="1018340"/>
          <a:ext cx="863752" cy="276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</a:t>
          </a:r>
          <a:endParaRPr lang="ru-RU" sz="1800" kern="1200" dirty="0"/>
        </a:p>
      </dsp:txBody>
      <dsp:txXfrm>
        <a:off x="929692" y="1018340"/>
        <a:ext cx="863752" cy="276400"/>
      </dsp:txXfrm>
    </dsp:sp>
    <dsp:sp modelId="{5B721986-8D45-482D-B779-61389BDA5657}">
      <dsp:nvSpPr>
        <dsp:cNvPr id="0" name=""/>
        <dsp:cNvSpPr/>
      </dsp:nvSpPr>
      <dsp:spPr>
        <a:xfrm>
          <a:off x="623059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8F2D6-1C62-494B-90B8-0FA4CF318E51}">
      <dsp:nvSpPr>
        <dsp:cNvPr id="0" name=""/>
        <dsp:cNvSpPr/>
      </dsp:nvSpPr>
      <dsp:spPr>
        <a:xfrm>
          <a:off x="623059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6947C-B81E-4B8B-BB50-3260241AD82A}">
      <dsp:nvSpPr>
        <dsp:cNvPr id="0" name=""/>
        <dsp:cNvSpPr/>
      </dsp:nvSpPr>
      <dsp:spPr>
        <a:xfrm>
          <a:off x="407121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endParaRPr lang="ru-RU" sz="1800" kern="1200" dirty="0"/>
        </a:p>
      </dsp:txBody>
      <dsp:txXfrm>
        <a:off x="407121" y="1631605"/>
        <a:ext cx="863752" cy="276400"/>
      </dsp:txXfrm>
    </dsp:sp>
    <dsp:sp modelId="{17BB27F8-CBBF-49CB-A2A7-F859558B4266}">
      <dsp:nvSpPr>
        <dsp:cNvPr id="0" name=""/>
        <dsp:cNvSpPr/>
      </dsp:nvSpPr>
      <dsp:spPr>
        <a:xfrm>
          <a:off x="923896" y="2064918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3FE19-0EE9-4D0F-87AF-4C613DFBD71A}">
      <dsp:nvSpPr>
        <dsp:cNvPr id="0" name=""/>
        <dsp:cNvSpPr/>
      </dsp:nvSpPr>
      <dsp:spPr>
        <a:xfrm>
          <a:off x="923896" y="2064918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4845E-9084-42AE-A273-933F3D5E1DF8}">
      <dsp:nvSpPr>
        <dsp:cNvPr id="0" name=""/>
        <dsp:cNvSpPr/>
      </dsp:nvSpPr>
      <dsp:spPr>
        <a:xfrm>
          <a:off x="707958" y="2142656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endParaRPr lang="ru-RU" sz="1800" kern="1200" dirty="0"/>
        </a:p>
      </dsp:txBody>
      <dsp:txXfrm>
        <a:off x="707958" y="2142656"/>
        <a:ext cx="863752" cy="276400"/>
      </dsp:txXfrm>
    </dsp:sp>
    <dsp:sp modelId="{E07108DA-C56F-4F93-8487-FAE22E38318A}">
      <dsp:nvSpPr>
        <dsp:cNvPr id="0" name=""/>
        <dsp:cNvSpPr/>
      </dsp:nvSpPr>
      <dsp:spPr>
        <a:xfrm>
          <a:off x="311478" y="2066201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C842D-342A-4550-A26F-2F5426C22806}">
      <dsp:nvSpPr>
        <dsp:cNvPr id="0" name=""/>
        <dsp:cNvSpPr/>
      </dsp:nvSpPr>
      <dsp:spPr>
        <a:xfrm>
          <a:off x="311478" y="2066201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48E8-EB3F-4A3D-8EF2-82843700592B}">
      <dsp:nvSpPr>
        <dsp:cNvPr id="0" name=""/>
        <dsp:cNvSpPr/>
      </dsp:nvSpPr>
      <dsp:spPr>
        <a:xfrm>
          <a:off x="95540" y="2143938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  <a:endParaRPr lang="ru-RU" sz="1800" kern="1200" dirty="0"/>
        </a:p>
      </dsp:txBody>
      <dsp:txXfrm>
        <a:off x="95540" y="2143938"/>
        <a:ext cx="863752" cy="276400"/>
      </dsp:txXfrm>
    </dsp:sp>
    <dsp:sp modelId="{7A65A065-2724-4EB8-A5D4-69DD43B1444B}">
      <dsp:nvSpPr>
        <dsp:cNvPr id="0" name=""/>
        <dsp:cNvSpPr/>
      </dsp:nvSpPr>
      <dsp:spPr>
        <a:xfrm>
          <a:off x="1656349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DB1F-D9D7-4AFC-AFA8-EC56BDBE84DC}">
      <dsp:nvSpPr>
        <dsp:cNvPr id="0" name=""/>
        <dsp:cNvSpPr/>
      </dsp:nvSpPr>
      <dsp:spPr>
        <a:xfrm>
          <a:off x="1656349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7FFC-8E8A-481E-AD16-D1780CFA52A7}">
      <dsp:nvSpPr>
        <dsp:cNvPr id="0" name=""/>
        <dsp:cNvSpPr/>
      </dsp:nvSpPr>
      <dsp:spPr>
        <a:xfrm>
          <a:off x="1440411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</a:t>
          </a:r>
          <a:endParaRPr lang="ru-RU" sz="1800" kern="1200" dirty="0"/>
        </a:p>
      </dsp:txBody>
      <dsp:txXfrm>
        <a:off x="1440411" y="1631605"/>
        <a:ext cx="863752" cy="276400"/>
      </dsp:txXfrm>
    </dsp:sp>
    <dsp:sp modelId="{A1AFE1D9-6B4E-4A72-9C9A-E68157CBE234}">
      <dsp:nvSpPr>
        <dsp:cNvPr id="0" name=""/>
        <dsp:cNvSpPr/>
      </dsp:nvSpPr>
      <dsp:spPr>
        <a:xfrm>
          <a:off x="1935238" y="2071499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0C06-0AC3-4F7E-82CD-A698E117E3B9}">
      <dsp:nvSpPr>
        <dsp:cNvPr id="0" name=""/>
        <dsp:cNvSpPr/>
      </dsp:nvSpPr>
      <dsp:spPr>
        <a:xfrm>
          <a:off x="1935238" y="2071499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5E70E-D38C-4C54-A185-D68E3E30EBB4}">
      <dsp:nvSpPr>
        <dsp:cNvPr id="0" name=""/>
        <dsp:cNvSpPr/>
      </dsp:nvSpPr>
      <dsp:spPr>
        <a:xfrm>
          <a:off x="1719300" y="2149237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9</a:t>
          </a:r>
          <a:endParaRPr lang="ru-RU" sz="1800" kern="1200" dirty="0"/>
        </a:p>
      </dsp:txBody>
      <dsp:txXfrm>
        <a:off x="1719300" y="2149237"/>
        <a:ext cx="863752" cy="276400"/>
      </dsp:txXfrm>
    </dsp:sp>
    <dsp:sp modelId="{E524B3EE-4192-48A8-AC2A-A99B03B8EA70}">
      <dsp:nvSpPr>
        <dsp:cNvPr id="0" name=""/>
        <dsp:cNvSpPr/>
      </dsp:nvSpPr>
      <dsp:spPr>
        <a:xfrm>
          <a:off x="1373375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AAECE-8907-47E2-9815-A80E5BE0F075}">
      <dsp:nvSpPr>
        <dsp:cNvPr id="0" name=""/>
        <dsp:cNvSpPr/>
      </dsp:nvSpPr>
      <dsp:spPr>
        <a:xfrm>
          <a:off x="1373375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2D97-C098-4FAA-86A9-93547D2C0797}">
      <dsp:nvSpPr>
        <dsp:cNvPr id="0" name=""/>
        <dsp:cNvSpPr/>
      </dsp:nvSpPr>
      <dsp:spPr>
        <a:xfrm>
          <a:off x="1157437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  <a:endParaRPr lang="ru-RU" sz="1800" kern="1200" dirty="0"/>
        </a:p>
      </dsp:txBody>
      <dsp:txXfrm>
        <a:off x="1157437" y="2149862"/>
        <a:ext cx="863752" cy="276400"/>
      </dsp:txXfrm>
    </dsp:sp>
    <dsp:sp modelId="{356ED744-A947-4C5C-ACDD-981DD0604905}">
      <dsp:nvSpPr>
        <dsp:cNvPr id="0" name=""/>
        <dsp:cNvSpPr/>
      </dsp:nvSpPr>
      <dsp:spPr>
        <a:xfrm>
          <a:off x="3235911" y="940602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A3729-58DA-4A2E-BC27-9BC548057D07}">
      <dsp:nvSpPr>
        <dsp:cNvPr id="0" name=""/>
        <dsp:cNvSpPr/>
      </dsp:nvSpPr>
      <dsp:spPr>
        <a:xfrm>
          <a:off x="3235911" y="940602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F96EF-690B-4B21-9B73-F321DF8DB56F}">
      <dsp:nvSpPr>
        <dsp:cNvPr id="0" name=""/>
        <dsp:cNvSpPr/>
      </dsp:nvSpPr>
      <dsp:spPr>
        <a:xfrm>
          <a:off x="3019973" y="1018340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42</a:t>
          </a:r>
          <a:endParaRPr lang="ru-RU" sz="1800" kern="1200" dirty="0"/>
        </a:p>
      </dsp:txBody>
      <dsp:txXfrm>
        <a:off x="3019973" y="1018340"/>
        <a:ext cx="863752" cy="276400"/>
      </dsp:txXfrm>
    </dsp:sp>
    <dsp:sp modelId="{88AAA041-6CA1-4550-8CF8-B529BBA76F54}">
      <dsp:nvSpPr>
        <dsp:cNvPr id="0" name=""/>
        <dsp:cNvSpPr/>
      </dsp:nvSpPr>
      <dsp:spPr>
        <a:xfrm>
          <a:off x="2713341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00899-F8EF-40B3-BEF6-E3BD14F7F8E7}">
      <dsp:nvSpPr>
        <dsp:cNvPr id="0" name=""/>
        <dsp:cNvSpPr/>
      </dsp:nvSpPr>
      <dsp:spPr>
        <a:xfrm>
          <a:off x="2713341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444A-E12E-4EF7-87E5-6D264AA5F3D2}">
      <dsp:nvSpPr>
        <dsp:cNvPr id="0" name=""/>
        <dsp:cNvSpPr/>
      </dsp:nvSpPr>
      <dsp:spPr>
        <a:xfrm>
          <a:off x="2497403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16</a:t>
          </a:r>
          <a:endParaRPr lang="ru-RU" sz="1800" kern="1200" dirty="0"/>
        </a:p>
      </dsp:txBody>
      <dsp:txXfrm>
        <a:off x="2497403" y="1631605"/>
        <a:ext cx="863752" cy="276400"/>
      </dsp:txXfrm>
    </dsp:sp>
    <dsp:sp modelId="{377F3CC7-77D6-4673-BDE9-A3D3457C31C4}">
      <dsp:nvSpPr>
        <dsp:cNvPr id="0" name=""/>
        <dsp:cNvSpPr/>
      </dsp:nvSpPr>
      <dsp:spPr>
        <a:xfrm>
          <a:off x="2984360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59AB8-B6A6-4FB2-A42C-2A88020C17C1}">
      <dsp:nvSpPr>
        <dsp:cNvPr id="0" name=""/>
        <dsp:cNvSpPr/>
      </dsp:nvSpPr>
      <dsp:spPr>
        <a:xfrm>
          <a:off x="2984360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76BAE-AB56-4604-B9E8-A7043FF49D44}">
      <dsp:nvSpPr>
        <dsp:cNvPr id="0" name=""/>
        <dsp:cNvSpPr/>
      </dsp:nvSpPr>
      <dsp:spPr>
        <a:xfrm>
          <a:off x="2768422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16</a:t>
          </a:r>
          <a:endParaRPr lang="ru-RU" sz="1800" kern="1200" dirty="0"/>
        </a:p>
      </dsp:txBody>
      <dsp:txXfrm>
        <a:off x="2768422" y="2149862"/>
        <a:ext cx="863752" cy="276400"/>
      </dsp:txXfrm>
    </dsp:sp>
    <dsp:sp modelId="{1E4E386B-257E-4FF4-AF36-CEC88386C2A5}">
      <dsp:nvSpPr>
        <dsp:cNvPr id="0" name=""/>
        <dsp:cNvSpPr/>
      </dsp:nvSpPr>
      <dsp:spPr>
        <a:xfrm>
          <a:off x="2418119" y="2072124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BB76-7D7B-4673-8C0D-F8E12E57C436}">
      <dsp:nvSpPr>
        <dsp:cNvPr id="0" name=""/>
        <dsp:cNvSpPr/>
      </dsp:nvSpPr>
      <dsp:spPr>
        <a:xfrm>
          <a:off x="2418119" y="2072124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4CB-3CAC-4570-801B-99AD007DF0CD}">
      <dsp:nvSpPr>
        <dsp:cNvPr id="0" name=""/>
        <dsp:cNvSpPr/>
      </dsp:nvSpPr>
      <dsp:spPr>
        <a:xfrm>
          <a:off x="2202181" y="2149862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/</a:t>
          </a:r>
          <a:endParaRPr lang="ru-RU" sz="1800" kern="1200" dirty="0"/>
        </a:p>
      </dsp:txBody>
      <dsp:txXfrm>
        <a:off x="2202181" y="2149862"/>
        <a:ext cx="863752" cy="276400"/>
      </dsp:txXfrm>
    </dsp:sp>
    <dsp:sp modelId="{08A51FD2-2B24-457D-BDF2-4AADD8EB16AD}">
      <dsp:nvSpPr>
        <dsp:cNvPr id="0" name=""/>
        <dsp:cNvSpPr/>
      </dsp:nvSpPr>
      <dsp:spPr>
        <a:xfrm>
          <a:off x="3758481" y="1553867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E258C-D923-4D32-8D0C-1B30AC085172}">
      <dsp:nvSpPr>
        <dsp:cNvPr id="0" name=""/>
        <dsp:cNvSpPr/>
      </dsp:nvSpPr>
      <dsp:spPr>
        <a:xfrm>
          <a:off x="3758481" y="1553867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BA25C-ABBE-4E3B-8344-EECDCCEEB96E}">
      <dsp:nvSpPr>
        <dsp:cNvPr id="0" name=""/>
        <dsp:cNvSpPr/>
      </dsp:nvSpPr>
      <dsp:spPr>
        <a:xfrm>
          <a:off x="3542543" y="1631605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42</a:t>
          </a:r>
          <a:endParaRPr lang="ru-RU" sz="1800" kern="1200" dirty="0"/>
        </a:p>
      </dsp:txBody>
      <dsp:txXfrm>
        <a:off x="3542543" y="1631605"/>
        <a:ext cx="863752" cy="276400"/>
      </dsp:txXfrm>
    </dsp:sp>
    <dsp:sp modelId="{E53D10AD-C513-4083-B185-3C71312F8FEA}">
      <dsp:nvSpPr>
        <dsp:cNvPr id="0" name=""/>
        <dsp:cNvSpPr/>
      </dsp:nvSpPr>
      <dsp:spPr>
        <a:xfrm>
          <a:off x="3917257" y="2101116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7AB7F-B827-4A7B-9550-37D41F2744BB}">
      <dsp:nvSpPr>
        <dsp:cNvPr id="0" name=""/>
        <dsp:cNvSpPr/>
      </dsp:nvSpPr>
      <dsp:spPr>
        <a:xfrm>
          <a:off x="3917257" y="2101116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2E4B1-E4D4-4FF9-BE65-E2E6E0ACD78A}">
      <dsp:nvSpPr>
        <dsp:cNvPr id="0" name=""/>
        <dsp:cNvSpPr/>
      </dsp:nvSpPr>
      <dsp:spPr>
        <a:xfrm>
          <a:off x="3701319" y="2178853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42</a:t>
          </a:r>
          <a:endParaRPr lang="ru-RU" sz="1800" kern="1200" dirty="0"/>
        </a:p>
      </dsp:txBody>
      <dsp:txXfrm>
        <a:off x="3701319" y="2178853"/>
        <a:ext cx="863752" cy="276400"/>
      </dsp:txXfrm>
    </dsp:sp>
    <dsp:sp modelId="{58183980-B0D3-4EC0-BF65-F96A409E4CAF}">
      <dsp:nvSpPr>
        <dsp:cNvPr id="0" name=""/>
        <dsp:cNvSpPr/>
      </dsp:nvSpPr>
      <dsp:spPr>
        <a:xfrm>
          <a:off x="3454631" y="2101116"/>
          <a:ext cx="431876" cy="4318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0B8CD-5C29-4D81-AADF-1F2B3B7EC226}">
      <dsp:nvSpPr>
        <dsp:cNvPr id="0" name=""/>
        <dsp:cNvSpPr/>
      </dsp:nvSpPr>
      <dsp:spPr>
        <a:xfrm>
          <a:off x="3454631" y="2101116"/>
          <a:ext cx="431876" cy="4318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dkEdg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E04DA-AAE9-46E3-821C-AD013153488E}">
      <dsp:nvSpPr>
        <dsp:cNvPr id="0" name=""/>
        <dsp:cNvSpPr/>
      </dsp:nvSpPr>
      <dsp:spPr>
        <a:xfrm>
          <a:off x="3238692" y="2178853"/>
          <a:ext cx="863752" cy="2764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21</a:t>
          </a:r>
          <a:endParaRPr lang="ru-RU" sz="1800" kern="1200" dirty="0"/>
        </a:p>
      </dsp:txBody>
      <dsp:txXfrm>
        <a:off x="3238692" y="2178853"/>
        <a:ext cx="863752" cy="2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C848E9-699D-4D96-B4BE-E0A9093D1A0E}" type="datetimeFigureOut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72EC32A-5304-4124-8743-4C9DE97B4E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1800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91ECCB-8162-4A86-BE3A-DEDC9B31C27A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333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EC32A-5304-4124-8743-4C9DE97B4E62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41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EC32A-5304-4124-8743-4C9DE97B4E62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44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EC32A-5304-4124-8743-4C9DE97B4E62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393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DE45-8433-4DEA-9E4F-2E6FBE765C68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B7E3F-B2A2-49D0-8A1C-926704B057B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61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15493-ED5F-4F9E-9E13-23DC815820A2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91F01-A0F4-4DCE-B1F9-2733CF98EE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1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AB9E-FFFD-46AE-93D8-268706822B8C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8C690-9A1A-4DCB-ACAC-FF7BC7386A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154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4F51-6684-44A6-9BAE-3198D701A530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B925-66A0-4242-9005-142F5BB67A7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164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30FF2-DFE7-41FE-86C0-CCD334F6FEAD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4326-4035-4C0C-9F34-9E8C501644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180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AF9C0-8D35-4478-98D6-1BA602ACC458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98B39-1AE2-4855-9546-26975A3D12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40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C164-97E0-41CB-9BBD-06C435EBF2D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8E567-204E-4795-9B72-CE11CF07965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54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58E4-C4BE-4D3F-A5BF-BBADD04EE321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8ADD9-9250-48F4-8EB7-17C066EB21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97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13C6-C316-4B5B-AAD2-13C436F4AECB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7721B-1F0E-4650-B775-5E1B58D099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58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1E488-F5F4-4E38-813F-0499F9A59F1F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387CD-6173-40E1-86A6-A329C5C6DA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03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8147-B8B8-469C-8767-69AF862ABA8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2751-16F4-4AA5-A915-6B2EB63F9C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82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7024-9BCC-46BB-8DFC-2E1595B96915}" type="datetime1">
              <a:rPr lang="ru-RU"/>
              <a:pPr>
                <a:defRPr/>
              </a:pPr>
              <a:t>12.02.2017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B7E3E1-83E3-4860-9D9E-AC70BF262C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195512" y="2708275"/>
            <a:ext cx="60488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>
                <a:latin typeface="Verdana" panose="020B0604030504040204" pitchFamily="34" charset="0"/>
              </a:rPr>
              <a:t>Lecture 3. </a:t>
            </a:r>
            <a:br>
              <a:rPr lang="en-US" altLang="ru-RU" b="1" dirty="0">
                <a:latin typeface="Verdana" panose="020B0604030504040204" pitchFamily="34" charset="0"/>
              </a:rPr>
            </a:br>
            <a:r>
              <a:rPr lang="en-US" altLang="ru-RU" b="1" dirty="0">
                <a:latin typeface="Verdana" panose="020B0604030504040204" pitchFamily="34" charset="0"/>
              </a:rPr>
              <a:t>Memory Hierarchies – Models and Bounds</a:t>
            </a:r>
            <a:endParaRPr lang="ru-RU" altLang="ru-RU" b="1" dirty="0">
              <a:latin typeface="Verdana" panose="020B0604030504040204" pitchFamily="34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195513" y="5013325"/>
            <a:ext cx="48244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>
                <a:latin typeface="Verdana" panose="020B0604030504040204" pitchFamily="34" charset="0"/>
              </a:rPr>
              <a:t>Speaker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latin typeface="Verdana" panose="020B0604030504040204" pitchFamily="34" charset="0"/>
              </a:rPr>
              <a:t>…</a:t>
            </a:r>
            <a:endParaRPr lang="ru-RU" altLang="ru-RU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8582"/>
                <a:ext cx="4134584" cy="4525963"/>
              </a:xfrm>
            </p:spPr>
            <p:txBody>
              <a:bodyPr/>
              <a:lstStyle/>
              <a:p>
                <a:pPr algn="just"/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recursively lay out pieces &amp; concatenate (in any order)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order to store nodes “van </a:t>
                </a:r>
                <a:r>
                  <a:rPr lang="en-US" sz="18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Emde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Boas layout” [1]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generalizes to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height not a power of 2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node degrees ≥2 &amp;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8582"/>
                <a:ext cx="4134584" cy="4525963"/>
              </a:xfrm>
              <a:blipFill>
                <a:blip r:embed="rId2"/>
                <a:stretch>
                  <a:fillRect l="-1180" r="-1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static search trees (binary search)[11]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086566623"/>
              </p:ext>
            </p:extLst>
          </p:nvPr>
        </p:nvGraphicFramePr>
        <p:xfrm>
          <a:off x="4142716" y="1725142"/>
          <a:ext cx="4565072" cy="343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06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7596" y="1484784"/>
                <a:ext cx="5196204" cy="4525963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level of detail (refinement) straddling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cutting height in half until piece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height of piece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den>
                    </m:f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𝑙𝑔𝐵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𝑙𝑔𝐵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size between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ea typeface="Verdana" panose="020B0604030504040204" pitchFamily="34" charset="0"/>
                    <a:cs typeface="Verdana" panose="020B060403050404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#pieces among root-to-leaf path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𝑙𝑔𝑁</m:t>
                        </m:r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𝑙𝑔𝐵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=2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𝑙𝑜𝑔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each piece stores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elements consecutively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occupies ≤2 blocks (depending on alignment),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#memory transfers ≤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4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𝑙𝑜𝑔𝐵𝑁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buFontTx/>
                  <a:buChar char="-"/>
                </a:pPr>
                <a:endParaRPr lang="en-US" sz="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96" y="1484784"/>
                <a:ext cx="5196204" cy="4525963"/>
              </a:xfrm>
              <a:blipFill rotWithShape="0">
                <a:blip r:embed="rId2"/>
                <a:stretch>
                  <a:fillRect l="-1056" t="-809" r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Analysis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5220072" y="1520204"/>
            <a:ext cx="3619466" cy="2649199"/>
            <a:chOff x="5741788" y="1484784"/>
            <a:chExt cx="3043402" cy="2227560"/>
          </a:xfrm>
        </p:grpSpPr>
        <p:sp>
          <p:nvSpPr>
            <p:cNvPr id="8" name="Равнобедренный треугольник 7"/>
            <p:cNvSpPr/>
            <p:nvPr/>
          </p:nvSpPr>
          <p:spPr>
            <a:xfrm>
              <a:off x="6542805" y="1484784"/>
              <a:ext cx="1252939" cy="108012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авнобедренный треугольник 10"/>
            <p:cNvSpPr/>
            <p:nvPr/>
          </p:nvSpPr>
          <p:spPr>
            <a:xfrm>
              <a:off x="7236296" y="2632224"/>
              <a:ext cx="1252939" cy="108012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авнобедренный треугольник 11"/>
            <p:cNvSpPr/>
            <p:nvPr/>
          </p:nvSpPr>
          <p:spPr>
            <a:xfrm>
              <a:off x="5883991" y="2632224"/>
              <a:ext cx="1252939" cy="108012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авнобедренный треугольник 12"/>
            <p:cNvSpPr/>
            <p:nvPr/>
          </p:nvSpPr>
          <p:spPr>
            <a:xfrm>
              <a:off x="7023098" y="1712305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7304896" y="2220522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бедренный треугольник 14"/>
            <p:cNvSpPr/>
            <p:nvPr/>
          </p:nvSpPr>
          <p:spPr>
            <a:xfrm>
              <a:off x="6364284" y="2868594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>
              <a:off x="6683371" y="3356992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6084168" y="3356992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>
              <a:off x="6730746" y="2220522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авнобедренный треугольник 26"/>
            <p:cNvSpPr/>
            <p:nvPr/>
          </p:nvSpPr>
          <p:spPr>
            <a:xfrm>
              <a:off x="7718981" y="2865016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авнобедренный треугольник 27"/>
            <p:cNvSpPr/>
            <p:nvPr/>
          </p:nvSpPr>
          <p:spPr>
            <a:xfrm>
              <a:off x="8038068" y="3353414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авнобедренный треугольник 28"/>
            <p:cNvSpPr/>
            <p:nvPr/>
          </p:nvSpPr>
          <p:spPr>
            <a:xfrm>
              <a:off x="7438865" y="3353414"/>
              <a:ext cx="292352" cy="252028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25446" y="2880165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64520" y="2247995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87708" y="1721626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4532" y="2247999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14683" y="3374117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84027" y="2882874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6636" y="3368563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6807" y="3368563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11333" y="3377803"/>
              <a:ext cx="44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≤</a:t>
              </a:r>
              <a:r>
                <a:rPr lang="en-US" sz="1400" dirty="0"/>
                <a:t>B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41788" y="2951656"/>
              <a:ext cx="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&gt;B</a:t>
              </a:r>
              <a:endParaRPr lang="ru-RU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3279" y="2902701"/>
              <a:ext cx="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&gt;B</a:t>
              </a:r>
              <a:endParaRPr lang="ru-RU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40198" y="1762267"/>
              <a:ext cx="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&gt;B</a:t>
              </a:r>
              <a:endParaRPr lang="ru-R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667276" y="3153119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276" y="3153119"/>
                  <a:ext cx="43473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7480" y="3157199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480" y="3157199"/>
                  <a:ext cx="43473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955032" y="2043441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5032" y="2043441"/>
                  <a:ext cx="4347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810792" y="2677104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92" y="2677104"/>
                  <a:ext cx="684803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88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randomize starting location (w.r.t. block)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expected cost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≤(2+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𝐵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2.  split height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𝜀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: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𝜀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ratio </a:t>
                </a:r>
                <a:b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expected cost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≤(</m:t>
                    </m:r>
                    <m:r>
                      <m:rPr>
                        <m:sty m:val="p"/>
                      </m:rP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𝑒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𝑜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(1))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𝑙𝑜𝑔𝐵𝑁</m:t>
                    </m:r>
                  </m:oMath>
                </a14:m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Improvements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8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82106" y="1554480"/>
                <a:ext cx="3758711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1.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ordered file maintenance: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elements in specified order in an array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gaps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updates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insert element between two given delete element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by re-arranging array interval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).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2. build static search tree on top: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each node stores max key in subtree (if any)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106" y="1554480"/>
                <a:ext cx="3758711" cy="4525963"/>
              </a:xfrm>
              <a:blipFill rotWithShape="0">
                <a:blip r:embed="rId3"/>
                <a:stretch>
                  <a:fillRect l="-1297" t="-674" r="-1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</a:t>
            </a:r>
            <a:r>
              <a:rPr lang="ru-RU" altLang="ru-RU" sz="1000" b="1" dirty="0">
                <a:latin typeface="Verdana" panose="020B0604030504040204" pitchFamily="34" charset="0"/>
              </a:rPr>
              <a:t>3</a:t>
            </a:r>
            <a:r>
              <a:rPr lang="en-US" altLang="ru-RU" sz="1000" b="1" dirty="0">
                <a:latin typeface="Verdana" panose="020B0604030504040204" pitchFamily="34" charset="0"/>
              </a:rPr>
              <a:t>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B-tree [4]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4860032" y="4293096"/>
            <a:ext cx="4032448" cy="360040"/>
            <a:chOff x="4860032" y="4293096"/>
            <a:chExt cx="4032448" cy="36004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860032" y="4293096"/>
              <a:ext cx="4032448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3         /       7        9        /       16     21    42</a:t>
              </a:r>
              <a:endParaRPr lang="ru-RU" dirty="0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397996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5868144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400775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6948264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452320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7956376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8460432" y="42930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4531402" y="1340525"/>
            <a:ext cx="4565072" cy="3434164"/>
            <a:chOff x="4578928" y="1344320"/>
            <a:chExt cx="4565072" cy="3434164"/>
          </a:xfrm>
        </p:grpSpPr>
        <p:graphicFrame>
          <p:nvGraphicFramePr>
            <p:cNvPr id="9" name="Схема 8"/>
            <p:cNvGraphicFramePr/>
            <p:nvPr>
              <p:extLst>
                <p:ext uri="{D42A27DB-BD31-4B8C-83A1-F6EECF244321}">
                  <p14:modId xmlns:p14="http://schemas.microsoft.com/office/powerpoint/2010/main" val="4029448893"/>
                </p:ext>
              </p:extLst>
            </p:nvPr>
          </p:nvGraphicFramePr>
          <p:xfrm>
            <a:off x="4578928" y="1344320"/>
            <a:ext cx="4565072" cy="34341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pSp>
          <p:nvGrpSpPr>
            <p:cNvPr id="33" name="Группа 32"/>
            <p:cNvGrpSpPr/>
            <p:nvPr/>
          </p:nvGrpSpPr>
          <p:grpSpPr>
            <a:xfrm>
              <a:off x="5076056" y="3933056"/>
              <a:ext cx="3615258" cy="288032"/>
              <a:chOff x="5076056" y="3861048"/>
              <a:chExt cx="3615258" cy="288032"/>
            </a:xfrm>
          </p:grpSpPr>
          <p:cxnSp>
            <p:nvCxnSpPr>
              <p:cNvPr id="25" name="Прямая со стрелкой 24"/>
              <p:cNvCxnSpPr/>
              <p:nvPr/>
            </p:nvCxnSpPr>
            <p:spPr>
              <a:xfrm>
                <a:off x="5076056" y="3876675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5686028" y="3861048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6112743" y="3876675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/>
              <p:cNvCxnSpPr/>
              <p:nvPr/>
            </p:nvCxnSpPr>
            <p:spPr>
              <a:xfrm>
                <a:off x="6698332" y="3861048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7164288" y="3876675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7755210" y="3861048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/>
              <p:nvPr/>
            </p:nvCxnSpPr>
            <p:spPr>
              <a:xfrm>
                <a:off x="8220025" y="3876675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>
                <a:off x="8691314" y="3861048"/>
                <a:ext cx="0" cy="27240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" name="Левая фигурная скобка 33"/>
            <p:cNvSpPr/>
            <p:nvPr/>
          </p:nvSpPr>
          <p:spPr>
            <a:xfrm>
              <a:off x="4679156" y="4296891"/>
              <a:ext cx="143793" cy="360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4635500" y="1603995"/>
              <a:ext cx="215801" cy="260526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29313" y="2110206"/>
            <a:ext cx="765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vEB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layout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35252" y="427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7863"/>
                <a:ext cx="8208912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3. operations: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binary search via left child’s key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insert(x) finds predecessor &amp; successor, inserts there in ordered file &amp; updates leaves &amp; max’s up tree via postorder traversal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delete similar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4. update analysis: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𝐾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cells change in ordered file then update tree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𝐾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memory transfers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look at level of detail straddling B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look at bottom two levels: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7863"/>
                <a:ext cx="8208912" cy="4525963"/>
              </a:xfrm>
              <a:blipFill rotWithShape="0">
                <a:blip r:embed="rId3"/>
                <a:stretch>
                  <a:fillRect l="-669" t="-674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</a:t>
            </a:r>
            <a:r>
              <a:rPr lang="ru-RU" altLang="ru-RU" sz="1000" b="1" dirty="0">
                <a:latin typeface="Verdana" panose="020B0604030504040204" pitchFamily="34" charset="0"/>
              </a:rPr>
              <a:t>3</a:t>
            </a:r>
            <a:r>
              <a:rPr lang="en-US" altLang="ru-RU" sz="1000" b="1" dirty="0">
                <a:latin typeface="Verdana" panose="020B0604030504040204" pitchFamily="34" charset="0"/>
              </a:rPr>
              <a:t>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B-tree 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6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67543" y="1627863"/>
                <a:ext cx="4173839" cy="482547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-within chunk of&gt;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jumping between ≤ 2 pieces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O(chunk/B) memory transfers        in chunk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𝐾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)memory transfers in bottom 2 levels: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-updated nodes above these two levels: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subtree of 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𝐾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chunk roots up to their LCA: costs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𝐾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path from LCA to root of tree: costs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 above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𝐾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+log</a:t>
                </a:r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N) total memory transfers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627863"/>
                <a:ext cx="4173839" cy="4825473"/>
              </a:xfrm>
              <a:blipFill rotWithShape="0">
                <a:blip r:embed="rId3"/>
                <a:stretch>
                  <a:fillRect l="-1316" t="-631" r="-1170" b="-1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</a:t>
            </a:r>
            <a:r>
              <a:rPr lang="ru-RU" altLang="ru-RU" sz="1000" b="1" dirty="0">
                <a:latin typeface="Verdana" panose="020B0604030504040204" pitchFamily="34" charset="0"/>
              </a:rPr>
              <a:t>3</a:t>
            </a:r>
            <a:r>
              <a:rPr lang="en-US" altLang="ru-RU" sz="1000" b="1" dirty="0">
                <a:latin typeface="Verdana" panose="020B0604030504040204" pitchFamily="34" charset="0"/>
              </a:rPr>
              <a:t>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B-tree 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/>
              <p:cNvSpPr/>
              <p:nvPr/>
            </p:nvSpPr>
            <p:spPr>
              <a:xfrm>
                <a:off x="4987807" y="5044563"/>
                <a:ext cx="4572000" cy="10767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 far: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search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𝑙𝑜𝑔𝐵𝑁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𝑙𝑔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amortize</a:t>
                </a:r>
                <a:endParaRPr lang="ru-RU" dirty="0"/>
              </a:p>
            </p:txBody>
          </p:sp>
        </mc:Choice>
        <mc:Fallback xmlns="">
          <p:sp>
            <p:nvSpPr>
              <p:cNvPr id="103" name="Прямоугольник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807" y="5044563"/>
                <a:ext cx="4572000" cy="1076705"/>
              </a:xfrm>
              <a:prstGeom prst="rect">
                <a:avLst/>
              </a:prstGeom>
              <a:blipFill rotWithShape="0">
                <a:blip r:embed="rId10"/>
                <a:stretch>
                  <a:fillRect l="-1067" t="-3409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/>
          <p:cNvGrpSpPr/>
          <p:nvPr/>
        </p:nvGrpSpPr>
        <p:grpSpPr>
          <a:xfrm>
            <a:off x="4494962" y="1628800"/>
            <a:ext cx="4614113" cy="1972905"/>
            <a:chOff x="4494962" y="1625482"/>
            <a:chExt cx="4614113" cy="1972905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494962" y="1875079"/>
              <a:ext cx="4614113" cy="1723308"/>
              <a:chOff x="4111919" y="2767860"/>
              <a:chExt cx="5157217" cy="1926150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4592966" y="2771124"/>
                <a:ext cx="4299514" cy="1593980"/>
                <a:chOff x="4870968" y="2771124"/>
                <a:chExt cx="4299514" cy="1593980"/>
              </a:xfrm>
            </p:grpSpPr>
            <p:grpSp>
              <p:nvGrpSpPr>
                <p:cNvPr id="41" name="Группа 40"/>
                <p:cNvGrpSpPr/>
                <p:nvPr/>
              </p:nvGrpSpPr>
              <p:grpSpPr>
                <a:xfrm>
                  <a:off x="4870968" y="2771124"/>
                  <a:ext cx="4119745" cy="1593980"/>
                  <a:chOff x="4870968" y="2771124"/>
                  <a:chExt cx="4119745" cy="1593980"/>
                </a:xfrm>
              </p:grpSpPr>
              <p:sp>
                <p:nvSpPr>
                  <p:cNvPr id="11" name="Равнобедренный треугольник 10"/>
                  <p:cNvSpPr/>
                  <p:nvPr/>
                </p:nvSpPr>
                <p:spPr>
                  <a:xfrm>
                    <a:off x="7308304" y="2938868"/>
                    <a:ext cx="1535740" cy="1284568"/>
                  </a:xfrm>
                  <a:prstGeom prst="triangl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6610648" y="3311406"/>
                        <a:ext cx="59420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ru-RU" sz="2800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10648" y="3311406"/>
                        <a:ext cx="594209" cy="52322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9" name="Группа 38"/>
                  <p:cNvGrpSpPr/>
                  <p:nvPr/>
                </p:nvGrpSpPr>
                <p:grpSpPr>
                  <a:xfrm>
                    <a:off x="4870968" y="2780928"/>
                    <a:ext cx="1861272" cy="1584176"/>
                    <a:chOff x="5148064" y="2780928"/>
                    <a:chExt cx="1861272" cy="1584176"/>
                  </a:xfrm>
                </p:grpSpPr>
                <p:sp>
                  <p:nvSpPr>
                    <p:cNvPr id="12" name="Равнобедренный треугольник 11"/>
                    <p:cNvSpPr/>
                    <p:nvPr/>
                  </p:nvSpPr>
                  <p:spPr>
                    <a:xfrm>
                      <a:off x="5322364" y="2938868"/>
                      <a:ext cx="1535740" cy="1284568"/>
                    </a:xfrm>
                    <a:prstGeom prst="triangl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" name="Равнобедренный треугольник 14"/>
                    <p:cNvSpPr/>
                    <p:nvPr/>
                  </p:nvSpPr>
                  <p:spPr>
                    <a:xfrm>
                      <a:off x="5907319" y="3216707"/>
                      <a:ext cx="358339" cy="299733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6" name="Равнобедренный треугольник 15"/>
                    <p:cNvSpPr/>
                    <p:nvPr/>
                  </p:nvSpPr>
                  <p:spPr>
                    <a:xfrm>
                      <a:off x="6252911" y="3804402"/>
                      <a:ext cx="358339" cy="299733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7" name="Равнобедренный треугольник 16"/>
                    <p:cNvSpPr/>
                    <p:nvPr/>
                  </p:nvSpPr>
                  <p:spPr>
                    <a:xfrm>
                      <a:off x="5567723" y="3800822"/>
                      <a:ext cx="358339" cy="299733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5910008" y="3267360"/>
                      <a:ext cx="549219" cy="366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≤</a:t>
                      </a:r>
                      <a:r>
                        <a:rPr lang="en-US" sz="1400" dirty="0"/>
                        <a:t>B</a:t>
                      </a:r>
                      <a:endParaRPr lang="ru-RU" sz="1400" dirty="0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252214" y="3857402"/>
                      <a:ext cx="549219" cy="366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≤</a:t>
                      </a:r>
                      <a:r>
                        <a:rPr lang="en-US" sz="1400" dirty="0"/>
                        <a:t>B</a:t>
                      </a:r>
                      <a:endParaRPr lang="ru-RU" sz="1400" dirty="0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562073" y="3846745"/>
                      <a:ext cx="549219" cy="366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400" dirty="0"/>
                        <a:t>≤</a:t>
                      </a:r>
                      <a:r>
                        <a:rPr lang="en-US" sz="1400" dirty="0"/>
                        <a:t>B</a:t>
                      </a:r>
                      <a:endParaRPr lang="ru-RU" sz="1400" dirty="0"/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148064" y="3318763"/>
                      <a:ext cx="725511" cy="4392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/>
                        <a:t>&gt;B</a:t>
                      </a:r>
                      <a:endParaRPr lang="ru-RU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5805747" y="3562849"/>
                          <a:ext cx="532858" cy="4392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5747" y="3562849"/>
                          <a:ext cx="532858" cy="439240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" name="Прямоугольник 4"/>
                    <p:cNvSpPr/>
                    <p:nvPr/>
                  </p:nvSpPr>
                  <p:spPr>
                    <a:xfrm>
                      <a:off x="5148064" y="2780928"/>
                      <a:ext cx="1861272" cy="1584176"/>
                    </a:xfrm>
                    <a:prstGeom prst="rect">
                      <a:avLst/>
                    </a:prstGeom>
                    <a:noFill/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38" name="Прямоугольник 37"/>
                  <p:cNvSpPr/>
                  <p:nvPr/>
                </p:nvSpPr>
                <p:spPr>
                  <a:xfrm>
                    <a:off x="7129441" y="2771124"/>
                    <a:ext cx="1861272" cy="1584176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3" name="Группа 2"/>
                <p:cNvGrpSpPr/>
                <p:nvPr/>
              </p:nvGrpSpPr>
              <p:grpSpPr>
                <a:xfrm>
                  <a:off x="7510858" y="3233740"/>
                  <a:ext cx="1659624" cy="1003423"/>
                  <a:chOff x="7218768" y="3215723"/>
                  <a:chExt cx="1659624" cy="1003423"/>
                </a:xfrm>
              </p:grpSpPr>
              <p:sp>
                <p:nvSpPr>
                  <p:cNvPr id="19" name="Равнобедренный треугольник 18"/>
                  <p:cNvSpPr/>
                  <p:nvPr/>
                </p:nvSpPr>
                <p:spPr>
                  <a:xfrm>
                    <a:off x="7571529" y="3215723"/>
                    <a:ext cx="358339" cy="299733"/>
                  </a:xfrm>
                  <a:prstGeom prst="triangl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" name="Равнобедренный треугольник 19"/>
                  <p:cNvSpPr/>
                  <p:nvPr/>
                </p:nvSpPr>
                <p:spPr>
                  <a:xfrm>
                    <a:off x="7962637" y="3796567"/>
                    <a:ext cx="358339" cy="299733"/>
                  </a:xfrm>
                  <a:prstGeom prst="triangl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Равнобедренный треугольник 20"/>
                  <p:cNvSpPr/>
                  <p:nvPr/>
                </p:nvSpPr>
                <p:spPr>
                  <a:xfrm>
                    <a:off x="7228188" y="3796567"/>
                    <a:ext cx="358339" cy="299733"/>
                  </a:xfrm>
                  <a:prstGeom prst="triangl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218768" y="3853112"/>
                    <a:ext cx="549219" cy="366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400" dirty="0"/>
                      <a:t>≤</a:t>
                    </a:r>
                    <a:r>
                      <a:rPr lang="en-US" sz="1400" dirty="0"/>
                      <a:t>B</a:t>
                    </a:r>
                    <a:endParaRPr lang="ru-RU" sz="1400" dirty="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562445" y="3260542"/>
                    <a:ext cx="549219" cy="366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400" dirty="0"/>
                      <a:t>≤</a:t>
                    </a:r>
                    <a:r>
                      <a:rPr lang="en-US" sz="1400" dirty="0"/>
                      <a:t>B</a:t>
                    </a:r>
                    <a:endParaRPr lang="ru-RU" sz="14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958695" y="3844287"/>
                    <a:ext cx="549219" cy="366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400" dirty="0"/>
                      <a:t>≤</a:t>
                    </a:r>
                    <a:r>
                      <a:rPr lang="en-US" sz="1400" dirty="0"/>
                      <a:t>B</a:t>
                    </a:r>
                    <a:endParaRPr lang="ru-RU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152881" y="3260542"/>
                    <a:ext cx="725511" cy="4392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&gt;B</a:t>
                    </a:r>
                    <a:endParaRPr lang="ru-RU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7508154" y="3558359"/>
                        <a:ext cx="532858" cy="4392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8154" y="3558359"/>
                        <a:ext cx="532858" cy="439240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111919" y="3301602"/>
                    <a:ext cx="59420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919" y="3301602"/>
                    <a:ext cx="594209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674927" y="3301602"/>
                    <a:ext cx="59420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4927" y="3301602"/>
                    <a:ext cx="594209" cy="5232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Соединительная линия уступом 44"/>
              <p:cNvCxnSpPr>
                <a:stCxn id="5" idx="2"/>
                <a:endCxn id="38" idx="2"/>
              </p:cNvCxnSpPr>
              <p:nvPr/>
            </p:nvCxnSpPr>
            <p:spPr>
              <a:xfrm rot="5400000" flipH="1" flipV="1">
                <a:off x="6647936" y="3230965"/>
                <a:ext cx="9804" cy="2258473"/>
              </a:xfrm>
              <a:prstGeom prst="bentConnector3">
                <a:avLst>
                  <a:gd name="adj1" fmla="val -2331701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17" idx="0"/>
              </p:cNvCxnSpPr>
              <p:nvPr/>
            </p:nvCxnSpPr>
            <p:spPr>
              <a:xfrm flipV="1">
                <a:off x="5191795" y="3532031"/>
                <a:ext cx="158078" cy="268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>
                <a:endCxn id="16" idx="0"/>
              </p:cNvCxnSpPr>
              <p:nvPr/>
            </p:nvCxnSpPr>
            <p:spPr>
              <a:xfrm>
                <a:off x="5710560" y="3516440"/>
                <a:ext cx="166423" cy="287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7421446" y="3533473"/>
                <a:ext cx="164171" cy="2811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/>
              <p:cNvCxnSpPr>
                <a:endCxn id="20" idx="0"/>
              </p:cNvCxnSpPr>
              <p:nvPr/>
            </p:nvCxnSpPr>
            <p:spPr>
              <a:xfrm>
                <a:off x="7943956" y="3532031"/>
                <a:ext cx="211939" cy="282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>
                <a:stCxn id="12" idx="0"/>
              </p:cNvCxnSpPr>
              <p:nvPr/>
            </p:nvCxnSpPr>
            <p:spPr>
              <a:xfrm flipV="1">
                <a:off x="5535136" y="2767860"/>
                <a:ext cx="165547" cy="171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>
                <a:stCxn id="11" idx="0"/>
              </p:cNvCxnSpPr>
              <p:nvPr/>
            </p:nvCxnSpPr>
            <p:spPr>
              <a:xfrm flipV="1">
                <a:off x="7798172" y="2780928"/>
                <a:ext cx="145784" cy="157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Блок-схема: узел 74"/>
              <p:cNvSpPr/>
              <p:nvPr/>
            </p:nvSpPr>
            <p:spPr>
              <a:xfrm>
                <a:off x="5517078" y="2904845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6" name="Блок-схема: узел 75"/>
              <p:cNvSpPr/>
              <p:nvPr/>
            </p:nvSpPr>
            <p:spPr>
              <a:xfrm>
                <a:off x="5168587" y="3785815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Блок-схема: узел 76"/>
              <p:cNvSpPr/>
              <p:nvPr/>
            </p:nvSpPr>
            <p:spPr>
              <a:xfrm>
                <a:off x="5327367" y="3501978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Блок-схема: узел 77"/>
              <p:cNvSpPr/>
              <p:nvPr/>
            </p:nvSpPr>
            <p:spPr>
              <a:xfrm>
                <a:off x="5681583" y="3490031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Блок-схема: узел 78"/>
              <p:cNvSpPr/>
              <p:nvPr/>
            </p:nvSpPr>
            <p:spPr>
              <a:xfrm>
                <a:off x="5842361" y="3760514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" name="Блок-схема: узел 79"/>
              <p:cNvSpPr/>
              <p:nvPr/>
            </p:nvSpPr>
            <p:spPr>
              <a:xfrm>
                <a:off x="8141125" y="3792224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1" name="Блок-схема: узел 80"/>
              <p:cNvSpPr/>
              <p:nvPr/>
            </p:nvSpPr>
            <p:spPr>
              <a:xfrm>
                <a:off x="7575453" y="3494836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Блок-схема: узел 81"/>
              <p:cNvSpPr/>
              <p:nvPr/>
            </p:nvSpPr>
            <p:spPr>
              <a:xfrm>
                <a:off x="7408590" y="3789127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Блок-схема: узел 82"/>
              <p:cNvSpPr/>
              <p:nvPr/>
            </p:nvSpPr>
            <p:spPr>
              <a:xfrm>
                <a:off x="7931234" y="3506992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Блок-схема: узел 87"/>
              <p:cNvSpPr/>
              <p:nvPr/>
            </p:nvSpPr>
            <p:spPr>
              <a:xfrm>
                <a:off x="7778700" y="2917870"/>
                <a:ext cx="45719" cy="5722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98172" y="4386233"/>
                <a:ext cx="13039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change interval</a:t>
                </a:r>
                <a:endParaRPr lang="ru-RU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Полилиния 1"/>
            <p:cNvSpPr/>
            <p:nvPr/>
          </p:nvSpPr>
          <p:spPr>
            <a:xfrm>
              <a:off x="5448300" y="1881188"/>
              <a:ext cx="710789" cy="923925"/>
            </a:xfrm>
            <a:custGeom>
              <a:avLst/>
              <a:gdLst>
                <a:gd name="connsiteX0" fmla="*/ 0 w 710789"/>
                <a:gd name="connsiteY0" fmla="*/ 923925 h 923925"/>
                <a:gd name="connsiteX1" fmla="*/ 38100 w 710789"/>
                <a:gd name="connsiteY1" fmla="*/ 785812 h 923925"/>
                <a:gd name="connsiteX2" fmla="*/ 180975 w 710789"/>
                <a:gd name="connsiteY2" fmla="*/ 657225 h 923925"/>
                <a:gd name="connsiteX3" fmla="*/ 257175 w 710789"/>
                <a:gd name="connsiteY3" fmla="*/ 704850 h 923925"/>
                <a:gd name="connsiteX4" fmla="*/ 333375 w 710789"/>
                <a:gd name="connsiteY4" fmla="*/ 738187 h 923925"/>
                <a:gd name="connsiteX5" fmla="*/ 423863 w 710789"/>
                <a:gd name="connsiteY5" fmla="*/ 723900 h 923925"/>
                <a:gd name="connsiteX6" fmla="*/ 476250 w 710789"/>
                <a:gd name="connsiteY6" fmla="*/ 661987 h 923925"/>
                <a:gd name="connsiteX7" fmla="*/ 542925 w 710789"/>
                <a:gd name="connsiteY7" fmla="*/ 671512 h 923925"/>
                <a:gd name="connsiteX8" fmla="*/ 561975 w 710789"/>
                <a:gd name="connsiteY8" fmla="*/ 871537 h 923925"/>
                <a:gd name="connsiteX9" fmla="*/ 628650 w 710789"/>
                <a:gd name="connsiteY9" fmla="*/ 914400 h 923925"/>
                <a:gd name="connsiteX10" fmla="*/ 695325 w 710789"/>
                <a:gd name="connsiteY10" fmla="*/ 862012 h 923925"/>
                <a:gd name="connsiteX11" fmla="*/ 700088 w 710789"/>
                <a:gd name="connsiteY11" fmla="*/ 600075 h 923925"/>
                <a:gd name="connsiteX12" fmla="*/ 571500 w 710789"/>
                <a:gd name="connsiteY12" fmla="*/ 447675 h 923925"/>
                <a:gd name="connsiteX13" fmla="*/ 433388 w 710789"/>
                <a:gd name="connsiteY13" fmla="*/ 290512 h 923925"/>
                <a:gd name="connsiteX14" fmla="*/ 381000 w 710789"/>
                <a:gd name="connsiteY14" fmla="*/ 161925 h 923925"/>
                <a:gd name="connsiteX15" fmla="*/ 428625 w 710789"/>
                <a:gd name="connsiteY15" fmla="*/ 71437 h 923925"/>
                <a:gd name="connsiteX16" fmla="*/ 604838 w 710789"/>
                <a:gd name="connsiteY16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0789" h="923925">
                  <a:moveTo>
                    <a:pt x="0" y="923925"/>
                  </a:moveTo>
                  <a:cubicBezTo>
                    <a:pt x="3969" y="877093"/>
                    <a:pt x="7938" y="830262"/>
                    <a:pt x="38100" y="785812"/>
                  </a:cubicBezTo>
                  <a:cubicBezTo>
                    <a:pt x="68262" y="741362"/>
                    <a:pt x="144463" y="670719"/>
                    <a:pt x="180975" y="657225"/>
                  </a:cubicBezTo>
                  <a:cubicBezTo>
                    <a:pt x="217488" y="643731"/>
                    <a:pt x="231775" y="691356"/>
                    <a:pt x="257175" y="704850"/>
                  </a:cubicBezTo>
                  <a:cubicBezTo>
                    <a:pt x="282575" y="718344"/>
                    <a:pt x="305594" y="735012"/>
                    <a:pt x="333375" y="738187"/>
                  </a:cubicBezTo>
                  <a:cubicBezTo>
                    <a:pt x="361156" y="741362"/>
                    <a:pt x="400051" y="736600"/>
                    <a:pt x="423863" y="723900"/>
                  </a:cubicBezTo>
                  <a:cubicBezTo>
                    <a:pt x="447676" y="711200"/>
                    <a:pt x="456406" y="670718"/>
                    <a:pt x="476250" y="661987"/>
                  </a:cubicBezTo>
                  <a:cubicBezTo>
                    <a:pt x="496094" y="653256"/>
                    <a:pt x="528638" y="636587"/>
                    <a:pt x="542925" y="671512"/>
                  </a:cubicBezTo>
                  <a:cubicBezTo>
                    <a:pt x="557213" y="706437"/>
                    <a:pt x="547688" y="831056"/>
                    <a:pt x="561975" y="871537"/>
                  </a:cubicBezTo>
                  <a:cubicBezTo>
                    <a:pt x="576262" y="912018"/>
                    <a:pt x="606425" y="915987"/>
                    <a:pt x="628650" y="914400"/>
                  </a:cubicBezTo>
                  <a:cubicBezTo>
                    <a:pt x="650875" y="912813"/>
                    <a:pt x="683419" y="914399"/>
                    <a:pt x="695325" y="862012"/>
                  </a:cubicBezTo>
                  <a:cubicBezTo>
                    <a:pt x="707231" y="809625"/>
                    <a:pt x="720725" y="669131"/>
                    <a:pt x="700088" y="600075"/>
                  </a:cubicBezTo>
                  <a:cubicBezTo>
                    <a:pt x="679451" y="531019"/>
                    <a:pt x="615950" y="499269"/>
                    <a:pt x="571500" y="447675"/>
                  </a:cubicBezTo>
                  <a:cubicBezTo>
                    <a:pt x="527050" y="396081"/>
                    <a:pt x="465138" y="338137"/>
                    <a:pt x="433388" y="290512"/>
                  </a:cubicBezTo>
                  <a:cubicBezTo>
                    <a:pt x="401638" y="242887"/>
                    <a:pt x="381794" y="198437"/>
                    <a:pt x="381000" y="161925"/>
                  </a:cubicBezTo>
                  <a:cubicBezTo>
                    <a:pt x="380206" y="125412"/>
                    <a:pt x="391319" y="98424"/>
                    <a:pt x="428625" y="71437"/>
                  </a:cubicBezTo>
                  <a:cubicBezTo>
                    <a:pt x="465931" y="44449"/>
                    <a:pt x="574676" y="9525"/>
                    <a:pt x="60483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6245757" y="1747863"/>
              <a:ext cx="419100" cy="197411"/>
            </a:xfrm>
            <a:custGeom>
              <a:avLst/>
              <a:gdLst>
                <a:gd name="connsiteX0" fmla="*/ 0 w 419100"/>
                <a:gd name="connsiteY0" fmla="*/ 42886 h 197411"/>
                <a:gd name="connsiteX1" fmla="*/ 157163 w 419100"/>
                <a:gd name="connsiteY1" fmla="*/ 24 h 197411"/>
                <a:gd name="connsiteX2" fmla="*/ 319088 w 419100"/>
                <a:gd name="connsiteY2" fmla="*/ 38124 h 197411"/>
                <a:gd name="connsiteX3" fmla="*/ 390525 w 419100"/>
                <a:gd name="connsiteY3" fmla="*/ 123849 h 197411"/>
                <a:gd name="connsiteX4" fmla="*/ 414338 w 419100"/>
                <a:gd name="connsiteY4" fmla="*/ 190524 h 197411"/>
                <a:gd name="connsiteX5" fmla="*/ 419100 w 419100"/>
                <a:gd name="connsiteY5" fmla="*/ 195286 h 197411"/>
                <a:gd name="connsiteX6" fmla="*/ 419100 w 419100"/>
                <a:gd name="connsiteY6" fmla="*/ 195286 h 197411"/>
                <a:gd name="connsiteX7" fmla="*/ 419100 w 419100"/>
                <a:gd name="connsiteY7" fmla="*/ 195286 h 19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100" h="197411">
                  <a:moveTo>
                    <a:pt x="0" y="42886"/>
                  </a:moveTo>
                  <a:cubicBezTo>
                    <a:pt x="51991" y="21852"/>
                    <a:pt x="103982" y="818"/>
                    <a:pt x="157163" y="24"/>
                  </a:cubicBezTo>
                  <a:cubicBezTo>
                    <a:pt x="210344" y="-770"/>
                    <a:pt x="280194" y="17487"/>
                    <a:pt x="319088" y="38124"/>
                  </a:cubicBezTo>
                  <a:cubicBezTo>
                    <a:pt x="357982" y="58761"/>
                    <a:pt x="374650" y="98449"/>
                    <a:pt x="390525" y="123849"/>
                  </a:cubicBezTo>
                  <a:cubicBezTo>
                    <a:pt x="406400" y="149249"/>
                    <a:pt x="409576" y="178618"/>
                    <a:pt x="414338" y="190524"/>
                  </a:cubicBezTo>
                  <a:cubicBezTo>
                    <a:pt x="419101" y="202430"/>
                    <a:pt x="419100" y="195286"/>
                    <a:pt x="419100" y="195286"/>
                  </a:cubicBezTo>
                  <a:lnTo>
                    <a:pt x="419100" y="195286"/>
                  </a:lnTo>
                  <a:lnTo>
                    <a:pt x="419100" y="19528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695175" y="1625482"/>
              <a:ext cx="139013" cy="255706"/>
            </a:xfrm>
            <a:custGeom>
              <a:avLst/>
              <a:gdLst>
                <a:gd name="connsiteX0" fmla="*/ 900 w 139013"/>
                <a:gd name="connsiteY0" fmla="*/ 255706 h 255706"/>
                <a:gd name="connsiteX1" fmla="*/ 5663 w 139013"/>
                <a:gd name="connsiteY1" fmla="*/ 112831 h 255706"/>
                <a:gd name="connsiteX2" fmla="*/ 43763 w 139013"/>
                <a:gd name="connsiteY2" fmla="*/ 12818 h 255706"/>
                <a:gd name="connsiteX3" fmla="*/ 91388 w 139013"/>
                <a:gd name="connsiteY3" fmla="*/ 8056 h 255706"/>
                <a:gd name="connsiteX4" fmla="*/ 124725 w 139013"/>
                <a:gd name="connsiteY4" fmla="*/ 74731 h 255706"/>
                <a:gd name="connsiteX5" fmla="*/ 134250 w 139013"/>
                <a:gd name="connsiteY5" fmla="*/ 146168 h 255706"/>
                <a:gd name="connsiteX6" fmla="*/ 134250 w 139013"/>
                <a:gd name="connsiteY6" fmla="*/ 246181 h 255706"/>
                <a:gd name="connsiteX7" fmla="*/ 139013 w 139013"/>
                <a:gd name="connsiteY7" fmla="*/ 236656 h 25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13" h="255706">
                  <a:moveTo>
                    <a:pt x="900" y="255706"/>
                  </a:moveTo>
                  <a:cubicBezTo>
                    <a:pt x="-291" y="204509"/>
                    <a:pt x="-1481" y="153312"/>
                    <a:pt x="5663" y="112831"/>
                  </a:cubicBezTo>
                  <a:cubicBezTo>
                    <a:pt x="12807" y="72350"/>
                    <a:pt x="29476" y="30280"/>
                    <a:pt x="43763" y="12818"/>
                  </a:cubicBezTo>
                  <a:cubicBezTo>
                    <a:pt x="58050" y="-4644"/>
                    <a:pt x="77894" y="-2263"/>
                    <a:pt x="91388" y="8056"/>
                  </a:cubicBezTo>
                  <a:cubicBezTo>
                    <a:pt x="104882" y="18375"/>
                    <a:pt x="117581" y="51712"/>
                    <a:pt x="124725" y="74731"/>
                  </a:cubicBezTo>
                  <a:cubicBezTo>
                    <a:pt x="131869" y="97750"/>
                    <a:pt x="132663" y="117593"/>
                    <a:pt x="134250" y="146168"/>
                  </a:cubicBezTo>
                  <a:cubicBezTo>
                    <a:pt x="135838" y="174743"/>
                    <a:pt x="133456" y="231100"/>
                    <a:pt x="134250" y="246181"/>
                  </a:cubicBezTo>
                  <a:cubicBezTo>
                    <a:pt x="135044" y="261262"/>
                    <a:pt x="137028" y="248959"/>
                    <a:pt x="139013" y="236656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867525" y="1726082"/>
              <a:ext cx="266700" cy="178918"/>
            </a:xfrm>
            <a:custGeom>
              <a:avLst/>
              <a:gdLst>
                <a:gd name="connsiteX0" fmla="*/ 0 w 266700"/>
                <a:gd name="connsiteY0" fmla="*/ 178918 h 178918"/>
                <a:gd name="connsiteX1" fmla="*/ 23813 w 266700"/>
                <a:gd name="connsiteY1" fmla="*/ 55093 h 178918"/>
                <a:gd name="connsiteX2" fmla="*/ 85725 w 266700"/>
                <a:gd name="connsiteY2" fmla="*/ 2706 h 178918"/>
                <a:gd name="connsiteX3" fmla="*/ 266700 w 266700"/>
                <a:gd name="connsiteY3" fmla="*/ 12231 h 17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78918">
                  <a:moveTo>
                    <a:pt x="0" y="178918"/>
                  </a:moveTo>
                  <a:cubicBezTo>
                    <a:pt x="4763" y="131690"/>
                    <a:pt x="9526" y="84462"/>
                    <a:pt x="23813" y="55093"/>
                  </a:cubicBezTo>
                  <a:cubicBezTo>
                    <a:pt x="38100" y="25724"/>
                    <a:pt x="45244" y="9850"/>
                    <a:pt x="85725" y="2706"/>
                  </a:cubicBezTo>
                  <a:cubicBezTo>
                    <a:pt x="126206" y="-4438"/>
                    <a:pt x="196453" y="3896"/>
                    <a:pt x="266700" y="12231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7456862" y="1662113"/>
              <a:ext cx="758876" cy="1174255"/>
            </a:xfrm>
            <a:custGeom>
              <a:avLst/>
              <a:gdLst>
                <a:gd name="connsiteX0" fmla="*/ 358401 w 758876"/>
                <a:gd name="connsiteY0" fmla="*/ 233362 h 1174255"/>
                <a:gd name="connsiteX1" fmla="*/ 367926 w 758876"/>
                <a:gd name="connsiteY1" fmla="*/ 300037 h 1174255"/>
                <a:gd name="connsiteX2" fmla="*/ 339351 w 758876"/>
                <a:gd name="connsiteY2" fmla="*/ 404812 h 1174255"/>
                <a:gd name="connsiteX3" fmla="*/ 253626 w 758876"/>
                <a:gd name="connsiteY3" fmla="*/ 538162 h 1174255"/>
                <a:gd name="connsiteX4" fmla="*/ 167901 w 758876"/>
                <a:gd name="connsiteY4" fmla="*/ 704850 h 1174255"/>
                <a:gd name="connsiteX5" fmla="*/ 148851 w 758876"/>
                <a:gd name="connsiteY5" fmla="*/ 776287 h 1174255"/>
                <a:gd name="connsiteX6" fmla="*/ 115513 w 758876"/>
                <a:gd name="connsiteY6" fmla="*/ 928687 h 1174255"/>
                <a:gd name="connsiteX7" fmla="*/ 25026 w 758876"/>
                <a:gd name="connsiteY7" fmla="*/ 1062037 h 1174255"/>
                <a:gd name="connsiteX8" fmla="*/ 1213 w 758876"/>
                <a:gd name="connsiteY8" fmla="*/ 1147762 h 1174255"/>
                <a:gd name="connsiteX9" fmla="*/ 53601 w 758876"/>
                <a:gd name="connsiteY9" fmla="*/ 1162050 h 1174255"/>
                <a:gd name="connsiteX10" fmla="*/ 115513 w 758876"/>
                <a:gd name="connsiteY10" fmla="*/ 1085850 h 1174255"/>
                <a:gd name="connsiteX11" fmla="*/ 182188 w 758876"/>
                <a:gd name="connsiteY11" fmla="*/ 1009650 h 1174255"/>
                <a:gd name="connsiteX12" fmla="*/ 215526 w 758876"/>
                <a:gd name="connsiteY12" fmla="*/ 933450 h 1174255"/>
                <a:gd name="connsiteX13" fmla="*/ 301251 w 758876"/>
                <a:gd name="connsiteY13" fmla="*/ 909637 h 1174255"/>
                <a:gd name="connsiteX14" fmla="*/ 444126 w 758876"/>
                <a:gd name="connsiteY14" fmla="*/ 904875 h 1174255"/>
                <a:gd name="connsiteX15" fmla="*/ 486988 w 758876"/>
                <a:gd name="connsiteY15" fmla="*/ 914400 h 1174255"/>
                <a:gd name="connsiteX16" fmla="*/ 572713 w 758876"/>
                <a:gd name="connsiteY16" fmla="*/ 1109662 h 1174255"/>
                <a:gd name="connsiteX17" fmla="*/ 629863 w 758876"/>
                <a:gd name="connsiteY17" fmla="*/ 1166812 h 1174255"/>
                <a:gd name="connsiteX18" fmla="*/ 710826 w 758876"/>
                <a:gd name="connsiteY18" fmla="*/ 1162050 h 1174255"/>
                <a:gd name="connsiteX19" fmla="*/ 758451 w 758876"/>
                <a:gd name="connsiteY19" fmla="*/ 1062037 h 1174255"/>
                <a:gd name="connsiteX20" fmla="*/ 729876 w 758876"/>
                <a:gd name="connsiteY20" fmla="*/ 876300 h 1174255"/>
                <a:gd name="connsiteX21" fmla="*/ 658438 w 758876"/>
                <a:gd name="connsiteY21" fmla="*/ 738187 h 1174255"/>
                <a:gd name="connsiteX22" fmla="*/ 501276 w 758876"/>
                <a:gd name="connsiteY22" fmla="*/ 552450 h 1174255"/>
                <a:gd name="connsiteX23" fmla="*/ 477463 w 758876"/>
                <a:gd name="connsiteY23" fmla="*/ 447675 h 1174255"/>
                <a:gd name="connsiteX24" fmla="*/ 553663 w 758876"/>
                <a:gd name="connsiteY24" fmla="*/ 290512 h 1174255"/>
                <a:gd name="connsiteX25" fmla="*/ 648913 w 758876"/>
                <a:gd name="connsiteY25" fmla="*/ 185737 h 1174255"/>
                <a:gd name="connsiteX26" fmla="*/ 696538 w 758876"/>
                <a:gd name="connsiteY26" fmla="*/ 109537 h 1174255"/>
                <a:gd name="connsiteX27" fmla="*/ 710826 w 758876"/>
                <a:gd name="connsiteY27" fmla="*/ 0 h 117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58876" h="1174255">
                  <a:moveTo>
                    <a:pt x="358401" y="233362"/>
                  </a:moveTo>
                  <a:cubicBezTo>
                    <a:pt x="364751" y="252412"/>
                    <a:pt x="371101" y="271462"/>
                    <a:pt x="367926" y="300037"/>
                  </a:cubicBezTo>
                  <a:cubicBezTo>
                    <a:pt x="364751" y="328612"/>
                    <a:pt x="358401" y="365124"/>
                    <a:pt x="339351" y="404812"/>
                  </a:cubicBezTo>
                  <a:cubicBezTo>
                    <a:pt x="320301" y="444500"/>
                    <a:pt x="282201" y="488156"/>
                    <a:pt x="253626" y="538162"/>
                  </a:cubicBezTo>
                  <a:cubicBezTo>
                    <a:pt x="225051" y="588168"/>
                    <a:pt x="185363" y="665163"/>
                    <a:pt x="167901" y="704850"/>
                  </a:cubicBezTo>
                  <a:cubicBezTo>
                    <a:pt x="150438" y="744538"/>
                    <a:pt x="157582" y="738981"/>
                    <a:pt x="148851" y="776287"/>
                  </a:cubicBezTo>
                  <a:cubicBezTo>
                    <a:pt x="140120" y="813593"/>
                    <a:pt x="136150" y="881062"/>
                    <a:pt x="115513" y="928687"/>
                  </a:cubicBezTo>
                  <a:cubicBezTo>
                    <a:pt x="94875" y="976312"/>
                    <a:pt x="44076" y="1025525"/>
                    <a:pt x="25026" y="1062037"/>
                  </a:cubicBezTo>
                  <a:cubicBezTo>
                    <a:pt x="5976" y="1098549"/>
                    <a:pt x="-3550" y="1131093"/>
                    <a:pt x="1213" y="1147762"/>
                  </a:cubicBezTo>
                  <a:cubicBezTo>
                    <a:pt x="5975" y="1164431"/>
                    <a:pt x="34551" y="1172369"/>
                    <a:pt x="53601" y="1162050"/>
                  </a:cubicBezTo>
                  <a:cubicBezTo>
                    <a:pt x="72651" y="1151731"/>
                    <a:pt x="94082" y="1111250"/>
                    <a:pt x="115513" y="1085850"/>
                  </a:cubicBezTo>
                  <a:cubicBezTo>
                    <a:pt x="136944" y="1060450"/>
                    <a:pt x="165519" y="1035050"/>
                    <a:pt x="182188" y="1009650"/>
                  </a:cubicBezTo>
                  <a:cubicBezTo>
                    <a:pt x="198857" y="984250"/>
                    <a:pt x="195682" y="950119"/>
                    <a:pt x="215526" y="933450"/>
                  </a:cubicBezTo>
                  <a:cubicBezTo>
                    <a:pt x="235370" y="916781"/>
                    <a:pt x="263151" y="914400"/>
                    <a:pt x="301251" y="909637"/>
                  </a:cubicBezTo>
                  <a:cubicBezTo>
                    <a:pt x="339351" y="904875"/>
                    <a:pt x="413170" y="904081"/>
                    <a:pt x="444126" y="904875"/>
                  </a:cubicBezTo>
                  <a:cubicBezTo>
                    <a:pt x="475082" y="905669"/>
                    <a:pt x="465557" y="880269"/>
                    <a:pt x="486988" y="914400"/>
                  </a:cubicBezTo>
                  <a:cubicBezTo>
                    <a:pt x="508419" y="948531"/>
                    <a:pt x="548901" y="1067593"/>
                    <a:pt x="572713" y="1109662"/>
                  </a:cubicBezTo>
                  <a:cubicBezTo>
                    <a:pt x="596525" y="1151731"/>
                    <a:pt x="606844" y="1158081"/>
                    <a:pt x="629863" y="1166812"/>
                  </a:cubicBezTo>
                  <a:cubicBezTo>
                    <a:pt x="652882" y="1175543"/>
                    <a:pt x="689395" y="1179512"/>
                    <a:pt x="710826" y="1162050"/>
                  </a:cubicBezTo>
                  <a:cubicBezTo>
                    <a:pt x="732257" y="1144588"/>
                    <a:pt x="755276" y="1109662"/>
                    <a:pt x="758451" y="1062037"/>
                  </a:cubicBezTo>
                  <a:cubicBezTo>
                    <a:pt x="761626" y="1014412"/>
                    <a:pt x="746545" y="930275"/>
                    <a:pt x="729876" y="876300"/>
                  </a:cubicBezTo>
                  <a:cubicBezTo>
                    <a:pt x="713207" y="822325"/>
                    <a:pt x="696538" y="792162"/>
                    <a:pt x="658438" y="738187"/>
                  </a:cubicBezTo>
                  <a:cubicBezTo>
                    <a:pt x="620338" y="684212"/>
                    <a:pt x="531438" y="600869"/>
                    <a:pt x="501276" y="552450"/>
                  </a:cubicBezTo>
                  <a:cubicBezTo>
                    <a:pt x="471114" y="504031"/>
                    <a:pt x="468732" y="491331"/>
                    <a:pt x="477463" y="447675"/>
                  </a:cubicBezTo>
                  <a:cubicBezTo>
                    <a:pt x="486194" y="404019"/>
                    <a:pt x="525088" y="334168"/>
                    <a:pt x="553663" y="290512"/>
                  </a:cubicBezTo>
                  <a:cubicBezTo>
                    <a:pt x="582238" y="246856"/>
                    <a:pt x="625101" y="215899"/>
                    <a:pt x="648913" y="185737"/>
                  </a:cubicBezTo>
                  <a:cubicBezTo>
                    <a:pt x="672725" y="155575"/>
                    <a:pt x="686219" y="140493"/>
                    <a:pt x="696538" y="109537"/>
                  </a:cubicBezTo>
                  <a:cubicBezTo>
                    <a:pt x="706857" y="78581"/>
                    <a:pt x="710826" y="0"/>
                    <a:pt x="710826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1826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355756" cy="4781128"/>
              </a:xfrm>
            </p:spPr>
            <p:txBody>
              <a:bodyPr/>
              <a:lstStyle/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5.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indirection: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cluster elements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𝑙𝑔𝑁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groups,</a:t>
                </a:r>
                <a:endParaRPr lang="en-US" sz="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   each of size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Θ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𝑙𝑔𝑁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use previous structure on min’s of cluster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 cluster by complete rewrite     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O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𝑙𝑔𝑁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memory transfers</a:t>
                </a:r>
              </a:p>
              <a:p>
                <a:pPr algn="just"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split/merge clusters as necessary to keep between 25% &amp; 100% full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⇒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𝑙𝑔𝑁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updates to charge to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𝑙𝑔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)update cost in top structure only “every”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𝑙𝑔𝑁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actual updates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amortized update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O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𝑙𝑔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(plus search cost)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355756" cy="4781128"/>
              </a:xfrm>
              <a:blipFill rotWithShape="0">
                <a:blip r:embed="rId2"/>
                <a:stretch>
                  <a:fillRect l="-910" t="-765" r="-796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</a:t>
            </a:r>
            <a:r>
              <a:rPr lang="ru-RU" altLang="ru-RU" sz="1000" b="1" dirty="0">
                <a:latin typeface="Verdana" panose="020B0604030504040204" pitchFamily="34" charset="0"/>
              </a:rPr>
              <a:t>3</a:t>
            </a:r>
            <a:r>
              <a:rPr lang="en-US" altLang="ru-RU" sz="1000" b="1" dirty="0">
                <a:latin typeface="Verdana" panose="020B0604030504040204" pitchFamily="34" charset="0"/>
              </a:rPr>
              <a:t>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B-tree 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5938659" y="2021543"/>
            <a:ext cx="2850426" cy="1414423"/>
            <a:chOff x="5740484" y="1536760"/>
            <a:chExt cx="2850426" cy="1414423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5740484" y="1536760"/>
              <a:ext cx="2707332" cy="794256"/>
              <a:chOff x="5740484" y="1536760"/>
              <a:chExt cx="2707332" cy="794256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740484" y="1597668"/>
                <a:ext cx="2707332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070718" y="1536760"/>
                    <a:ext cx="2147624" cy="794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previous structure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𝑙𝑔𝑁</m:t>
                            </m:r>
                          </m:den>
                        </m:f>
                      </m:oMath>
                    </a14:m>
                    <a:r>
                      <a: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)</a:t>
                    </a:r>
                    <a:endParaRPr lang="ru-RU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0718" y="1536760"/>
                    <a:ext cx="2147624" cy="79425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4615" b="-384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Группа 37"/>
            <p:cNvGrpSpPr/>
            <p:nvPr/>
          </p:nvGrpSpPr>
          <p:grpSpPr>
            <a:xfrm>
              <a:off x="5740484" y="2310757"/>
              <a:ext cx="2850426" cy="640426"/>
              <a:chOff x="5740484" y="2310757"/>
              <a:chExt cx="2850426" cy="640426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5740484" y="2591143"/>
                <a:ext cx="2850426" cy="360040"/>
                <a:chOff x="5681553" y="2708920"/>
                <a:chExt cx="2850426" cy="360040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5753100" y="2708920"/>
                  <a:ext cx="763116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81553" y="2719663"/>
                      <a:ext cx="90621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160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Θ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(</m:t>
                            </m:r>
                            <m:r>
                              <a:rPr lang="en-US" sz="16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𝑙𝑔𝑁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553" y="2719663"/>
                      <a:ext cx="906210" cy="33855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516216" y="2711366"/>
                      <a:ext cx="90621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160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Θ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(</m:t>
                            </m:r>
                            <m:r>
                              <a:rPr lang="en-US" sz="16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𝑙𝑔𝑁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2711366"/>
                      <a:ext cx="906210" cy="33855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7625769" y="2711366"/>
                      <a:ext cx="90621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160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Verdana" panose="020B0604030504040204" pitchFamily="34" charset="0"/>
                              </a:rPr>
                              <m:t>Θ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(</m:t>
                            </m:r>
                            <m:r>
                              <a:rPr lang="en-US" sz="1600" i="1" dirty="0" err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𝑙𝑔𝑁</m:t>
                            </m:r>
                            <m:r>
                              <a:rPr lang="en-US" sz="16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5769" y="2711366"/>
                      <a:ext cx="906210" cy="33855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Прямоугольник 14"/>
                <p:cNvSpPr/>
                <p:nvPr/>
              </p:nvSpPr>
              <p:spPr>
                <a:xfrm>
                  <a:off x="6604163" y="2708920"/>
                  <a:ext cx="763116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7716390" y="2708920"/>
                  <a:ext cx="763116" cy="3600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26" name="Прямая соединительная линия 25"/>
              <p:cNvCxnSpPr/>
              <p:nvPr/>
            </p:nvCxnSpPr>
            <p:spPr>
              <a:xfrm flipV="1">
                <a:off x="5812031" y="2331016"/>
                <a:ext cx="381558" cy="26012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6193589" y="2317748"/>
                <a:ext cx="369306" cy="2704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6663094" y="2333548"/>
                <a:ext cx="365158" cy="2546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7028252" y="2327140"/>
                <a:ext cx="395284" cy="2531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 flipV="1">
                <a:off x="7775321" y="2314508"/>
                <a:ext cx="362484" cy="2873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8135090" y="2310757"/>
                <a:ext cx="400632" cy="27740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5985525" y="2336511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min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6495" y="2346079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min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15391" y="2346537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min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06646" y="2728755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⋯</m:t>
                      </m:r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46" y="2728755"/>
                <a:ext cx="43473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5976144" y="4725144"/>
                <a:ext cx="280902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Finally: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𝑙𝑔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insert.delete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predecessor.successor</a:t>
                </a: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just like B-trees in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external mem</a:t>
                </a: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44" y="4725144"/>
                <a:ext cx="2809022" cy="1477328"/>
              </a:xfrm>
              <a:prstGeom prst="rect">
                <a:avLst/>
              </a:prstGeom>
              <a:blipFill rotWithShape="0">
                <a:blip r:embed="rId9"/>
                <a:stretch>
                  <a:fillRect l="-1735" t="-2066" r="-868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6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</a:t>
            </a:r>
            <a:r>
              <a:rPr lang="ru-RU" altLang="ru-RU" sz="1000" b="1" dirty="0">
                <a:latin typeface="Verdana" panose="020B0604030504040204" pitchFamily="34" charset="0"/>
              </a:rPr>
              <a:t>3</a:t>
            </a:r>
            <a:r>
              <a:rPr lang="en-US" altLang="ru-RU" sz="1000" b="1" dirty="0">
                <a:latin typeface="Verdana" panose="020B0604030504040204" pitchFamily="34" charset="0"/>
              </a:rPr>
              <a:t>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750" y="1553650"/>
            <a:ext cx="820896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A. Aggarwal and J. S. Vitter. The input-output complexity of sorting and related problem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L.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The buffer tree A technique for designing batched external data structures.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L.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 A. Bender, E. D.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Demaine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B. Holland-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Minkley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J. I. Munro. Cache-oblivious priority queue and graph algorithm applications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M. A. Bender, E. D.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Demaine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M.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Farach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-Colton. Cache-oblivious B-trees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M. A. Bender, Z.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Duan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Iacono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J. Wu. A locality-preserving cache-oblivious dynamic dictionary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G. S.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Brodal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R. Fagerberg. Funnel heap  a cache oblivious priority queue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G. S.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Brodal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R. Fagerberg. Cache oblivious distribution sweeping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 G. S.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Brodal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R. Fagerberg. On the limits of cache-obliviousness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 G. S.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Brodal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R. Fagerberg, and R. Jacob. Cache oblivious search trees via binary trees of small height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 M.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Frigo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 E. </a:t>
            </a:r>
            <a:r>
              <a:rPr lang="en-US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Leiserson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H. Prokop, and S. Ramachandran. Cache-oblivious algorithms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H. Prokop. Cache-oblivious algorithms. Master's thesis, Massachusetts Institute of Technology</a:t>
            </a:r>
            <a:endParaRPr lang="ru-RU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buNone/>
            </a:pPr>
            <a:endParaRPr lang="ru-RU" altLang="ru-RU" sz="15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23350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9113" y="1628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Hierarchies:</a:t>
            </a:r>
          </a:p>
          <a:p>
            <a:pPr marL="0" indent="0">
              <a:buNone/>
            </a:pP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external–memory model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cache-oblivious model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cache-oblivious B-trees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Agenda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911142"/>
                <a:ext cx="37876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Two-level memory hierarchy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Focus on #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memory transfers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Blocks read/written between cache &amp; disk</a:t>
                </a:r>
              </a:p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≤ RAM running time</a:t>
                </a:r>
              </a:p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cell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probe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LB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11142"/>
                <a:ext cx="3787693" cy="4525963"/>
              </a:xfrm>
              <a:blipFill>
                <a:blip r:embed="rId2"/>
                <a:stretch>
                  <a:fillRect l="-1449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External memory/I/0/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Disk Access Model:[1]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155755" y="1771412"/>
            <a:ext cx="4925172" cy="2698678"/>
            <a:chOff x="3707892" y="1771412"/>
            <a:chExt cx="4925172" cy="2698678"/>
          </a:xfrm>
        </p:grpSpPr>
        <p:sp>
          <p:nvSpPr>
            <p:cNvPr id="22" name="Правая фигурная скобка 21"/>
            <p:cNvSpPr/>
            <p:nvPr/>
          </p:nvSpPr>
          <p:spPr>
            <a:xfrm>
              <a:off x="7956587" y="1771412"/>
              <a:ext cx="287809" cy="23762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3707892" y="1918924"/>
              <a:ext cx="4283843" cy="2551166"/>
              <a:chOff x="4067944" y="1920328"/>
              <a:chExt cx="4283843" cy="2551166"/>
            </a:xfrm>
          </p:grpSpPr>
          <p:sp useBgFill="1">
            <p:nvSpPr>
              <p:cNvPr id="13" name="Блок-схема: процесс 12"/>
              <p:cNvSpPr/>
              <p:nvPr/>
            </p:nvSpPr>
            <p:spPr>
              <a:xfrm>
                <a:off x="4067944" y="2564904"/>
                <a:ext cx="576287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Блок-схема: процесс 13"/>
              <p:cNvSpPr/>
              <p:nvPr/>
            </p:nvSpPr>
            <p:spPr>
              <a:xfrm>
                <a:off x="4644231" y="2780928"/>
                <a:ext cx="431825" cy="279326"/>
              </a:xfrm>
              <a:prstGeom prst="flowChartProcess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Блок-схема: процесс 14"/>
              <p:cNvSpPr/>
              <p:nvPr/>
            </p:nvSpPr>
            <p:spPr>
              <a:xfrm>
                <a:off x="5076056" y="2203016"/>
                <a:ext cx="900088" cy="1442008"/>
              </a:xfrm>
              <a:prstGeom prst="flowChartProcess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Блок-схема: документ 16"/>
              <p:cNvSpPr/>
              <p:nvPr/>
            </p:nvSpPr>
            <p:spPr>
              <a:xfrm>
                <a:off x="7343687" y="1920328"/>
                <a:ext cx="1008100" cy="2162088"/>
              </a:xfrm>
              <a:prstGeom prst="flowChartDocument">
                <a:avLst/>
              </a:prstGeom>
              <a:pattFill prst="dkHorz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</a:t>
                </a:r>
                <a:endParaRPr lang="ru-RU" dirty="0"/>
              </a:p>
            </p:txBody>
          </p:sp>
          <p:sp>
            <p:nvSpPr>
              <p:cNvPr id="20" name="Правая фигурная скобка 19"/>
              <p:cNvSpPr/>
              <p:nvPr/>
            </p:nvSpPr>
            <p:spPr>
              <a:xfrm>
                <a:off x="5976144" y="2203016"/>
                <a:ext cx="396056" cy="1442008"/>
              </a:xfrm>
              <a:prstGeom prst="rightBrace">
                <a:avLst/>
              </a:prstGeom>
              <a:effectLst>
                <a:outerShdw blurRad="50800" dist="50800" sx="103000" sy="103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6660232" y="2880234"/>
                <a:ext cx="670444" cy="76774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72130" y="2704274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CPU</a:t>
                </a:r>
                <a:endParaRPr lang="ru-RU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104560"/>
                <a:ext cx="536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FAST</a:t>
                </a:r>
                <a:endParaRPr lang="ru-RU" sz="14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156176" y="2662939"/>
                    <a:ext cx="654475" cy="709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num>
                            <m:den>
                              <m:r>
                                <a:rPr lang="en-US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den>
                          </m:f>
                        </m:oMath>
                      </m:oMathPara>
                    </a14:m>
                    <a:endParaRPr lang="en-US" sz="1400" b="1" dirty="0">
                      <a:solidFill>
                        <a:schemeClr val="tx2"/>
                      </a:solidFill>
                    </a:endParaRPr>
                  </a:p>
                  <a:p>
                    <a:r>
                      <a:rPr lang="en-US" sz="1400" b="1" dirty="0">
                        <a:solidFill>
                          <a:schemeClr val="tx2"/>
                        </a:solidFill>
                      </a:rPr>
                      <a:t>blocks</a:t>
                    </a:r>
                    <a:endParaRPr lang="ru-RU" sz="1400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6176" y="2662939"/>
                    <a:ext cx="654475" cy="70968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78" r="-1852" b="-862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/>
              <p:cNvSpPr txBox="1"/>
              <p:nvPr/>
            </p:nvSpPr>
            <p:spPr>
              <a:xfrm>
                <a:off x="6565851" y="2581163"/>
                <a:ext cx="764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blocked</a:t>
                </a:r>
                <a:endParaRPr lang="ru-RU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82528" y="2941203"/>
                <a:ext cx="5305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slow</a:t>
                </a:r>
                <a:endParaRPr lang="ru-RU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32040" y="3798401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2"/>
                    </a:solidFill>
                  </a:rPr>
                  <a:t>block=B words</a:t>
                </a:r>
                <a:endParaRPr lang="ru-RU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Правая фигурная скобка 28"/>
              <p:cNvSpPr/>
              <p:nvPr/>
            </p:nvSpPr>
            <p:spPr>
              <a:xfrm rot="5400000">
                <a:off x="5440584" y="3325492"/>
                <a:ext cx="171029" cy="90008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81573" y="4101873"/>
                <a:ext cx="1801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CACHE/MEMORY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24631" y="4102162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DISK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199932" y="2781542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ru-RU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932" y="2781542"/>
                  <a:ext cx="4331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519113" y="1628776"/>
                <a:ext cx="8229600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Ø. </a:t>
                </a:r>
                <a:r>
                  <a:rPr lang="en-US" sz="1800" b="1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Scanning</a:t>
                </a: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])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to read/write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words in order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>
                  <a:buAutoNum type="arabicPeriod"/>
                </a:pPr>
                <a:r>
                  <a:rPr lang="en-US" sz="1800" b="1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Search trees: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B-trees with branching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Θ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support insert, delete, predecessor search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memory transfers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search in comparison model:</a:t>
                </a:r>
              </a:p>
              <a:p>
                <a:pPr lvl="1" algn="just"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where query fits among N items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⁡(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+1)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bits of information</a:t>
                </a:r>
              </a:p>
              <a:p>
                <a:pPr lvl="1" algn="just">
                  <a:buFontTx/>
                  <a:buChar char="-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each block read reveals where query fits among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items </a:t>
                </a:r>
                <a:endParaRPr lang="en-US" sz="1800" b="0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⁡(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+1)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bits of info ⇒ need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lg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lg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memory transfers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Also optimal in “block-probe model” 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𝑤</m:t>
                    </m:r>
                  </m:oMath>
                </a14:m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113" y="1628776"/>
                <a:ext cx="8229600" cy="4525963"/>
              </a:xfrm>
              <a:blipFill>
                <a:blip r:embed="rId2"/>
                <a:stretch>
                  <a:fillRect l="-593" t="-67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Basic results in external memory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2. </a:t>
                </a:r>
                <a:r>
                  <a:rPr lang="en-US" sz="1800" b="1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Sorting: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M/B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memory transfers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(ditto) in comparison model</a:t>
                </a:r>
              </a:p>
              <a:p>
                <a:pPr marL="914400" lvl="2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lvl="2" indent="0">
                  <a:buNone/>
                </a:pP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3. </a:t>
                </a:r>
                <a:r>
                  <a:rPr lang="en-US" sz="1800" b="1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Permuting:</a:t>
                </a:r>
              </a:p>
              <a:p>
                <a:pPr marL="0" lvl="2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min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M/B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}) </a:t>
                </a:r>
              </a:p>
              <a:p>
                <a:pPr marL="0" lvl="2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Ω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(ditto) in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indivisible model</a:t>
                </a:r>
              </a:p>
              <a:p>
                <a:pPr marL="0" lvl="2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lvl="2" indent="0">
                  <a:buNone/>
                </a:pP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4. </a:t>
                </a:r>
                <a:r>
                  <a:rPr lang="en-US" sz="1800" b="1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Buffer tree</a:t>
                </a:r>
                <a:r>
                  <a:rPr lang="en-US" sz="18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0" lvl="2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M/B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amortized memory transfers for delayed queries &amp; batched updates &amp;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(Ø)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find-min (</a:t>
                </a:r>
                <a:r>
                  <a:rPr lang="en-US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priority queues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marL="0" lvl="2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lvl="2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Basic results in external memory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3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like external-memory model</a:t>
                </a:r>
              </a:p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but algorithm does not know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must work for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all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automatic block transfers triggered by word access with offline optimal block replacement</a:t>
                </a:r>
              </a:p>
              <a:p>
                <a:pPr lvl="1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FIFO, LRU or any conservative replacement is 2-competitive given cache of 2x size (resource augmentation)</a:t>
                </a:r>
              </a:p>
              <a:p>
                <a:pPr lvl="1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dropping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/2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does not affect typical bounds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model [11]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4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4618856" cy="4525963"/>
              </a:xfrm>
            </p:spPr>
            <p:txBody>
              <a:bodyPr/>
              <a:lstStyle/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clean model: algorithm just like RAM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adapts to changing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(disk tracks &amp; cache)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en-US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competing processes)</a:t>
                </a:r>
              </a:p>
              <a:p>
                <a:pPr algn="just"/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OPEN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formalize this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adapts to all levels of multilevel memory hierarchy</a:t>
                </a:r>
              </a:p>
              <a:p>
                <a:pPr algn="just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often possible! 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4618856" cy="4525963"/>
              </a:xfrm>
              <a:blipFill rotWithShape="0">
                <a:blip r:embed="rId2"/>
                <a:stretch>
                  <a:fillRect l="-792" t="-809" r="-1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Cool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5224519" y="1513374"/>
            <a:ext cx="3524194" cy="1899230"/>
            <a:chOff x="5224519" y="2276872"/>
            <a:chExt cx="3524194" cy="1899230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5224519" y="2276872"/>
              <a:ext cx="3524194" cy="1899230"/>
              <a:chOff x="5224519" y="2132722"/>
              <a:chExt cx="3524194" cy="1899230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5301454" y="2440499"/>
                <a:ext cx="3447259" cy="1307266"/>
                <a:chOff x="4776644" y="2203922"/>
                <a:chExt cx="4367356" cy="1656184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4776644" y="2779986"/>
                  <a:ext cx="504056" cy="5040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5292080" y="2924002"/>
                  <a:ext cx="216024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Прямоугольник 10"/>
                <p:cNvSpPr/>
                <p:nvPr/>
              </p:nvSpPr>
              <p:spPr>
                <a:xfrm>
                  <a:off x="5508104" y="2635970"/>
                  <a:ext cx="504056" cy="7920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6012160" y="2924002"/>
                  <a:ext cx="216024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6228184" y="2491954"/>
                  <a:ext cx="504056" cy="10801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732240" y="2926629"/>
                  <a:ext cx="216024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6948264" y="2347938"/>
                  <a:ext cx="504056" cy="13681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7452320" y="2924002"/>
                  <a:ext cx="216024" cy="216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7668344" y="2203922"/>
                  <a:ext cx="504056" cy="16561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8172400" y="2996952"/>
                  <a:ext cx="216024" cy="1430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" name="Блок-схема: магнитный диск 22"/>
                <p:cNvSpPr/>
                <p:nvPr/>
              </p:nvSpPr>
              <p:spPr>
                <a:xfrm>
                  <a:off x="8388424" y="2491954"/>
                  <a:ext cx="755576" cy="1080120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5224519" y="2909465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CPU</a:t>
                </a:r>
                <a:endParaRPr lang="ru-RU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732969" y="3378208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2969" y="3378208"/>
                    <a:ext cx="312842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358917" y="3532071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8917" y="3532071"/>
                    <a:ext cx="312842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932498" y="3593876"/>
                    <a:ext cx="3961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2498" y="3593876"/>
                    <a:ext cx="39617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481655" y="3724175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655" y="3724175"/>
                    <a:ext cx="31284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257008" y="2262136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7008" y="2262136"/>
                    <a:ext cx="312842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657737" y="2392555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7737" y="2392555"/>
                    <a:ext cx="312842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118865" y="2518048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865" y="2518048"/>
                    <a:ext cx="312842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794497" y="2132722"/>
                    <a:ext cx="3128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ru-RU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4497" y="2132722"/>
                    <a:ext cx="312842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/>
            <p:cNvSpPr txBox="1"/>
            <p:nvPr/>
          </p:nvSpPr>
          <p:spPr>
            <a:xfrm>
              <a:off x="5875818" y="303775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4781" y="303775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L2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23863" y="3041378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L3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54720" y="302184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L4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14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Scanning: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same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Search trees: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insert, delete &amp; search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𝑙𝑜𝑔𝐵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𝑁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 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memory transfers [4,5,9]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857250" lvl="1" indent="-457200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best constant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⁡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𝑒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not 1 [4]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Sorting: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M/B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memory transfers [10]</a:t>
                </a:r>
              </a:p>
              <a:p>
                <a:pPr marL="685800" lvl="1">
                  <a:buFont typeface="Verdana" panose="020B0604030504040204" pitchFamily="34" charset="0"/>
                  <a:buChar char="‒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uses </a:t>
                </a: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tall-cache assumption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=Ω(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𝐵</m:t>
                    </m:r>
                  </m:oMath>
                </a14:m>
                <a:r>
                  <a:rPr lang="en-US" sz="1800" baseline="30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1+E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685800" lvl="1">
                  <a:buFont typeface="Verdana" panose="020B0604030504040204" pitchFamily="34" charset="0"/>
                  <a:buChar char="‒"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impossible otherwise [10]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Permuting:</a:t>
                </a: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min impossible [4]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u="sng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Priority queue: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log</m:t>
                    </m:r>
                  </m:oMath>
                </a14:m>
                <a:r>
                  <a:rPr lang="en-US" sz="1800" baseline="-25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M/B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amortized memory transfers</a:t>
                </a:r>
              </a:p>
              <a:p>
                <a:pPr marL="857250" lvl="1" indent="-457200"/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Uses tall-cache assumption </a:t>
                </a:r>
              </a:p>
              <a:p>
                <a:pPr marL="0" indent="0">
                  <a:buNone/>
                </a:pPr>
                <a:endPara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										</a:t>
                </a:r>
                <a:endParaRPr lang="ru-RU" sz="1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Basic cache-oblivious results: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2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store N elements in N-node complete BST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carve tree at middle level of edges, one top piece ≈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bottom pieces, each size ≈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18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000" b="1" dirty="0">
                <a:latin typeface="Verdana" panose="020B0604030504040204" pitchFamily="34" charset="0"/>
              </a:rPr>
              <a:t>Lecture 3. </a:t>
            </a:r>
            <a:br>
              <a:rPr lang="en-US" altLang="ru-RU" sz="1000" b="1" dirty="0">
                <a:latin typeface="Verdana" panose="020B0604030504040204" pitchFamily="34" charset="0"/>
              </a:rPr>
            </a:br>
            <a:r>
              <a:rPr lang="en-US" altLang="ru-RU" sz="1000" b="1" dirty="0">
                <a:latin typeface="Verdana" panose="020B0604030504040204" pitchFamily="34" charset="0"/>
              </a:rPr>
              <a:t>Memory Hierarchies – Models and Bounds</a:t>
            </a:r>
            <a:r>
              <a:rPr lang="ru-RU" altLang="ru-RU" sz="1000" b="1" dirty="0">
                <a:latin typeface="Verdana" panose="020B0604030504040204" pitchFamily="34" charset="0"/>
              </a:rPr>
              <a:t>		</a:t>
            </a:r>
            <a:r>
              <a:rPr lang="en-US" altLang="ru-RU" sz="1000" b="1" dirty="0">
                <a:latin typeface="Verdana" panose="020B0604030504040204" pitchFamily="34" charset="0"/>
              </a:rPr>
              <a:t> 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Verdana" panose="020B0604030504040204" pitchFamily="34" charset="0"/>
              </a:rPr>
              <a:t>Cache-oblivious static search trees (binary search)[11]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grpSp>
        <p:nvGrpSpPr>
          <p:cNvPr id="69" name="Группа 68"/>
          <p:cNvGrpSpPr/>
          <p:nvPr/>
        </p:nvGrpSpPr>
        <p:grpSpPr>
          <a:xfrm>
            <a:off x="558006" y="3645024"/>
            <a:ext cx="7750842" cy="2768927"/>
            <a:chOff x="696579" y="3576156"/>
            <a:chExt cx="7750842" cy="2768927"/>
          </a:xfrm>
        </p:grpSpPr>
        <p:cxnSp>
          <p:nvCxnSpPr>
            <p:cNvPr id="63" name="Прямая соединительная линия 62"/>
            <p:cNvCxnSpPr/>
            <p:nvPr/>
          </p:nvCxnSpPr>
          <p:spPr>
            <a:xfrm>
              <a:off x="6478209" y="4003627"/>
              <a:ext cx="0" cy="172819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Группа 67"/>
            <p:cNvGrpSpPr/>
            <p:nvPr/>
          </p:nvGrpSpPr>
          <p:grpSpPr>
            <a:xfrm>
              <a:off x="696579" y="3576156"/>
              <a:ext cx="7750842" cy="2768927"/>
              <a:chOff x="696579" y="3576156"/>
              <a:chExt cx="7750842" cy="2768927"/>
            </a:xfrm>
          </p:grpSpPr>
          <p:grpSp>
            <p:nvGrpSpPr>
              <p:cNvPr id="55" name="Группа 54"/>
              <p:cNvGrpSpPr/>
              <p:nvPr/>
            </p:nvGrpSpPr>
            <p:grpSpPr>
              <a:xfrm>
                <a:off x="696579" y="3576156"/>
                <a:ext cx="7750842" cy="2768927"/>
                <a:chOff x="924068" y="4005064"/>
                <a:chExt cx="7750842" cy="2768927"/>
              </a:xfrm>
            </p:grpSpPr>
            <p:sp>
              <p:nvSpPr>
                <p:cNvPr id="8" name="Равнобедренный треугольник 7"/>
                <p:cNvSpPr/>
                <p:nvPr/>
              </p:nvSpPr>
              <p:spPr>
                <a:xfrm>
                  <a:off x="2627784" y="4005064"/>
                  <a:ext cx="2664296" cy="18002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Равнобедренный треугольник 8"/>
                <p:cNvSpPr/>
                <p:nvPr/>
              </p:nvSpPr>
              <p:spPr>
                <a:xfrm>
                  <a:off x="3491880" y="4261646"/>
                  <a:ext cx="936104" cy="648072"/>
                </a:xfrm>
                <a:prstGeom prst="triangl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Стрелка вправо 12"/>
                <p:cNvSpPr/>
                <p:nvPr/>
              </p:nvSpPr>
              <p:spPr>
                <a:xfrm>
                  <a:off x="4932040" y="4722004"/>
                  <a:ext cx="720080" cy="648072"/>
                </a:xfrm>
                <a:prstGeom prst="right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" name="Равнобедренный треугольник 13"/>
                <p:cNvSpPr/>
                <p:nvPr/>
              </p:nvSpPr>
              <p:spPr>
                <a:xfrm>
                  <a:off x="5688124" y="4585682"/>
                  <a:ext cx="936104" cy="648072"/>
                </a:xfrm>
                <a:prstGeom prst="triangl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8" name="Прямая соединительная линия 17"/>
                <p:cNvCxnSpPr>
                  <a:stCxn id="9" idx="2"/>
                  <a:endCxn id="15" idx="0"/>
                </p:cNvCxnSpPr>
                <p:nvPr/>
              </p:nvCxnSpPr>
              <p:spPr>
                <a:xfrm flipH="1">
                  <a:off x="3203848" y="4909718"/>
                  <a:ext cx="288032" cy="3194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>
                  <a:stCxn id="9" idx="2"/>
                  <a:endCxn id="16" idx="0"/>
                </p:cNvCxnSpPr>
                <p:nvPr/>
              </p:nvCxnSpPr>
              <p:spPr>
                <a:xfrm>
                  <a:off x="3491880" y="4909718"/>
                  <a:ext cx="257076" cy="3194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>
                  <a:stCxn id="9" idx="4"/>
                  <a:endCxn id="12" idx="0"/>
                </p:cNvCxnSpPr>
                <p:nvPr/>
              </p:nvCxnSpPr>
              <p:spPr>
                <a:xfrm>
                  <a:off x="4427984" y="4909718"/>
                  <a:ext cx="185067" cy="3194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Группа 38"/>
                <p:cNvGrpSpPr/>
                <p:nvPr/>
              </p:nvGrpSpPr>
              <p:grpSpPr>
                <a:xfrm>
                  <a:off x="2483768" y="5935436"/>
                  <a:ext cx="2952327" cy="838555"/>
                  <a:chOff x="2483768" y="5935436"/>
                  <a:chExt cx="2952327" cy="8385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Правая фигурная скобка 22"/>
                      <p:cNvSpPr/>
                      <p:nvPr/>
                    </p:nvSpPr>
                    <p:spPr>
                      <a:xfrm rot="5400000">
                        <a:off x="3725906" y="4693298"/>
                        <a:ext cx="468052" cy="2952327"/>
                      </a:xfrm>
                      <a:prstGeom prst="rightBrac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vert="vert270" rtlCol="0" anchor="t" anchorCtr="0">
                        <a:scene3d>
                          <a:camera prst="orthographicFront">
                            <a:rot lat="0" lon="5400000" rev="0"/>
                          </a:camera>
                          <a:lightRig rig="threePt" dir="t"/>
                        </a:scene3d>
                      </a:bodyPr>
                      <a:lstStyle/>
                      <a:p>
                        <a:pPr algn="ctr"/>
                        <a:endParaRPr lang="en-US" dirty="0"/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23" name="Правая фигурная скобка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725906" y="4693298"/>
                        <a:ext cx="468052" cy="2952327"/>
                      </a:xfrm>
                      <a:prstGeom prst="rightBrace">
                        <a:avLst/>
                      </a:prstGeom>
                      <a:blipFill rotWithShape="0">
                        <a:blip r:embed="rId4"/>
                        <a:stretch>
                          <a:fillRect b="-11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3513564" y="6373881"/>
                        <a:ext cx="79714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3564" y="6373881"/>
                        <a:ext cx="797141" cy="40011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" name="Группа 30"/>
                <p:cNvGrpSpPr/>
                <p:nvPr/>
              </p:nvGrpSpPr>
              <p:grpSpPr>
                <a:xfrm>
                  <a:off x="2915815" y="5229200"/>
                  <a:ext cx="1954311" cy="484287"/>
                  <a:chOff x="2915815" y="5229200"/>
                  <a:chExt cx="1954311" cy="484287"/>
                </a:xfrm>
              </p:grpSpPr>
              <p:sp>
                <p:nvSpPr>
                  <p:cNvPr id="12" name="Равнобедренный треугольник 11"/>
                  <p:cNvSpPr/>
                  <p:nvPr/>
                </p:nvSpPr>
                <p:spPr>
                  <a:xfrm>
                    <a:off x="4355975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" name="Равнобедренный треугольник 14"/>
                  <p:cNvSpPr/>
                  <p:nvPr/>
                </p:nvSpPr>
                <p:spPr>
                  <a:xfrm>
                    <a:off x="2946772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Равнобедренный треугольник 15"/>
                  <p:cNvSpPr/>
                  <p:nvPr/>
                </p:nvSpPr>
                <p:spPr>
                  <a:xfrm>
                    <a:off x="3491880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2915815" y="5369699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5815" y="5369699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3439756" y="5381335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9756" y="5381335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4310705" y="5381730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0705" y="5381730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650646" y="4512875"/>
                      <a:ext cx="522975" cy="365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lang="ru-RU" sz="16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0646" y="4512875"/>
                      <a:ext cx="522975" cy="365998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5868144" y="4874781"/>
                      <a:ext cx="522975" cy="3317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lang="ru-RU" sz="1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oMath>
                        </m:oMathPara>
                      </a14:m>
                      <a:endParaRPr lang="ru-RU" sz="1400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8144" y="4874781"/>
                      <a:ext cx="522975" cy="33175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" name="Группа 31"/>
                <p:cNvGrpSpPr/>
                <p:nvPr/>
              </p:nvGrpSpPr>
              <p:grpSpPr>
                <a:xfrm>
                  <a:off x="6711438" y="4798515"/>
                  <a:ext cx="1954311" cy="484287"/>
                  <a:chOff x="2915815" y="5229200"/>
                  <a:chExt cx="1954311" cy="484287"/>
                </a:xfrm>
              </p:grpSpPr>
              <p:sp>
                <p:nvSpPr>
                  <p:cNvPr id="33" name="Равнобедренный треугольник 32"/>
                  <p:cNvSpPr/>
                  <p:nvPr/>
                </p:nvSpPr>
                <p:spPr>
                  <a:xfrm>
                    <a:off x="4355975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4" name="Равнобедренный треугольник 33"/>
                  <p:cNvSpPr/>
                  <p:nvPr/>
                </p:nvSpPr>
                <p:spPr>
                  <a:xfrm>
                    <a:off x="2946772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5" name="Равнобедренный треугольник 34"/>
                  <p:cNvSpPr/>
                  <p:nvPr/>
                </p:nvSpPr>
                <p:spPr>
                  <a:xfrm>
                    <a:off x="3491880" y="5229200"/>
                    <a:ext cx="514151" cy="446516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2915815" y="5369699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5815" y="5369699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3439756" y="5381335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9756" y="5381335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4310705" y="5381730"/>
                        <a:ext cx="522975" cy="3317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sz="14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0705" y="5381730"/>
                        <a:ext cx="522975" cy="331757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0" name="Группа 39"/>
                <p:cNvGrpSpPr/>
                <p:nvPr/>
              </p:nvGrpSpPr>
              <p:grpSpPr>
                <a:xfrm>
                  <a:off x="6742395" y="5426270"/>
                  <a:ext cx="1932515" cy="509165"/>
                  <a:chOff x="2483768" y="5935436"/>
                  <a:chExt cx="2952327" cy="83855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Правая фигурная скобка 40"/>
                      <p:cNvSpPr/>
                      <p:nvPr/>
                    </p:nvSpPr>
                    <p:spPr>
                      <a:xfrm rot="5400000">
                        <a:off x="3725906" y="4693298"/>
                        <a:ext cx="468052" cy="2952327"/>
                      </a:xfrm>
                      <a:prstGeom prst="rightBrac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vert="vert270" rtlCol="0" anchor="t" anchorCtr="0">
                        <a:scene3d>
                          <a:camera prst="orthographicFront">
                            <a:rot lat="0" lon="5400000" rev="0"/>
                          </a:camera>
                          <a:lightRig rig="threePt" dir="t"/>
                        </a:scene3d>
                      </a:bodyPr>
                      <a:lstStyle/>
                      <a:p>
                        <a:pPr algn="ctr"/>
                        <a:endParaRPr lang="en-US" dirty="0"/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41" name="Правая фигурная скобка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3725906" y="4693298"/>
                        <a:ext cx="468052" cy="2952327"/>
                      </a:xfrm>
                      <a:prstGeom prst="rightBrace">
                        <a:avLst/>
                      </a:prstGeom>
                      <a:blipFill rotWithShape="0">
                        <a:blip r:embed="rId14"/>
                        <a:stretch>
                          <a:fillRect b="-687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513564" y="6373881"/>
                        <a:ext cx="79714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3564" y="6373881"/>
                        <a:ext cx="797141" cy="40011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0000" b="-5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884685" y="5378817"/>
                      <a:ext cx="57419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4685" y="5378817"/>
                      <a:ext cx="574196" cy="5232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706473" y="4954107"/>
                      <a:ext cx="57419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2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6473" y="4954107"/>
                      <a:ext cx="574196" cy="5232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688221" y="5179174"/>
                      <a:ext cx="607020" cy="6347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ru-RU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𝒍𝒈𝑵</m:t>
                            </m:r>
                          </m:oMath>
                        </m:oMathPara>
                      </a14:m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8221" y="5179174"/>
                      <a:ext cx="607020" cy="63478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131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683425" y="4163726"/>
                      <a:ext cx="607020" cy="6347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ru-RU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𝒍𝒈𝑵</m:t>
                            </m:r>
                          </m:oMath>
                        </m:oMathPara>
                      </a14:m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3425" y="4163726"/>
                      <a:ext cx="607020" cy="634789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r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Прямая со стрелкой 49"/>
                <p:cNvCxnSpPr/>
                <p:nvPr/>
              </p:nvCxnSpPr>
              <p:spPr>
                <a:xfrm>
                  <a:off x="2486882" y="5010956"/>
                  <a:ext cx="0" cy="690500"/>
                </a:xfrm>
                <a:prstGeom prst="straightConnector1">
                  <a:avLst/>
                </a:prstGeom>
                <a:ln w="2222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 стрелкой 50"/>
                <p:cNvCxnSpPr/>
                <p:nvPr/>
              </p:nvCxnSpPr>
              <p:spPr>
                <a:xfrm>
                  <a:off x="2483768" y="4135870"/>
                  <a:ext cx="0" cy="690500"/>
                </a:xfrm>
                <a:prstGeom prst="straightConnector1">
                  <a:avLst/>
                </a:prstGeom>
                <a:ln w="2222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 стрелкой 52"/>
                <p:cNvCxnSpPr/>
                <p:nvPr/>
              </p:nvCxnSpPr>
              <p:spPr>
                <a:xfrm>
                  <a:off x="1619672" y="4122662"/>
                  <a:ext cx="0" cy="15462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924068" y="4659777"/>
                      <a:ext cx="6070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𝒍𝒈𝑵</m:t>
                            </m:r>
                          </m:oMath>
                        </m:oMathPara>
                      </a14:m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4068" y="4659777"/>
                      <a:ext cx="607020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3030" r="-3030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Прямая соединительная линия 64"/>
              <p:cNvCxnSpPr/>
              <p:nvPr/>
            </p:nvCxnSpPr>
            <p:spPr>
              <a:xfrm flipV="1">
                <a:off x="2688326" y="4618616"/>
                <a:ext cx="1896805" cy="21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0971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1480</Words>
  <Application>Microsoft Office PowerPoint</Application>
  <PresentationFormat>Экран (4:3)</PresentationFormat>
  <Paragraphs>290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Sergey Mirvoda</cp:lastModifiedBy>
  <cp:revision>123</cp:revision>
  <dcterms:created xsi:type="dcterms:W3CDTF">2011-09-19T03:23:37Z</dcterms:created>
  <dcterms:modified xsi:type="dcterms:W3CDTF">2017-02-12T13:56:06Z</dcterms:modified>
</cp:coreProperties>
</file>