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90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EEFB17B-C9EE-4520-9EF0-07F51B928B24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B00994-FD88-484B-910D-06E5AA95F35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B17B-C9EE-4520-9EF0-07F51B928B24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994-FD88-484B-910D-06E5AA95F3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B17B-C9EE-4520-9EF0-07F51B928B24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B00994-FD88-484B-910D-06E5AA95F3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B17B-C9EE-4520-9EF0-07F51B928B24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994-FD88-484B-910D-06E5AA95F35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EFB17B-C9EE-4520-9EF0-07F51B928B24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EB00994-FD88-484B-910D-06E5AA95F35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B17B-C9EE-4520-9EF0-07F51B928B24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994-FD88-484B-910D-06E5AA95F35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B17B-C9EE-4520-9EF0-07F51B928B24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994-FD88-484B-910D-06E5AA95F35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B17B-C9EE-4520-9EF0-07F51B928B24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994-FD88-484B-910D-06E5AA95F35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B17B-C9EE-4520-9EF0-07F51B928B24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994-FD88-484B-910D-06E5AA95F35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B17B-C9EE-4520-9EF0-07F51B928B24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B00994-FD88-484B-910D-06E5AA95F35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FB17B-C9EE-4520-9EF0-07F51B928B24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0994-FD88-484B-910D-06E5AA95F35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DEEFB17B-C9EE-4520-9EF0-07F51B928B24}" type="datetimeFigureOut">
              <a:rPr lang="ru-RU" smtClean="0"/>
              <a:t>05.12.2015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EB00994-FD88-484B-910D-06E5AA95F35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20272" y="5229200"/>
            <a:ext cx="2264296" cy="1417712"/>
          </a:xfrm>
        </p:spPr>
        <p:txBody>
          <a:bodyPr>
            <a:normAutofit/>
          </a:bodyPr>
          <a:lstStyle/>
          <a:p>
            <a:pPr algn="l"/>
            <a:r>
              <a:rPr lang="ru-RU" sz="1600" dirty="0" err="1" smtClean="0"/>
              <a:t>Кужбанов</a:t>
            </a:r>
            <a:r>
              <a:rPr lang="ru-RU" sz="1600" dirty="0" smtClean="0"/>
              <a:t> М.Е.</a:t>
            </a:r>
          </a:p>
          <a:p>
            <a:pPr algn="l"/>
            <a:r>
              <a:rPr lang="ru-RU" sz="1600" dirty="0" err="1" smtClean="0"/>
              <a:t>Солодянкина</a:t>
            </a:r>
            <a:r>
              <a:rPr lang="ru-RU" sz="1600" dirty="0" smtClean="0"/>
              <a:t> Е.А.</a:t>
            </a:r>
          </a:p>
          <a:p>
            <a:pPr algn="l"/>
            <a:r>
              <a:rPr lang="ru-RU" sz="1600" dirty="0" smtClean="0"/>
              <a:t>РИМ-240404</a:t>
            </a:r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6324600" cy="18288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УПРАВЛЕНИЕ ТРЕБОВАНИЯМИ </a:t>
            </a:r>
            <a:r>
              <a:rPr lang="ru-RU" b="1" dirty="0" err="1" smtClean="0"/>
              <a:t>ПОСРЕДСТВ</a:t>
            </a:r>
            <a:r>
              <a:rPr lang="ru-RU" b="1" dirty="0" err="1"/>
              <a:t>о</a:t>
            </a:r>
            <a:r>
              <a:rPr lang="ru-RU" b="1" dirty="0" err="1" smtClean="0"/>
              <a:t>М</a:t>
            </a:r>
            <a:r>
              <a:rPr lang="ru-RU" b="1" dirty="0" smtClean="0"/>
              <a:t>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b="1" dirty="0" smtClean="0"/>
              <a:t>RATIONAL REQUISITEPRO</a:t>
            </a:r>
            <a:br>
              <a:rPr lang="en-US" b="1" dirty="0" smtClean="0"/>
            </a:br>
            <a:r>
              <a:rPr lang="ru-RU" u="sng" dirty="0"/>
              <a:t/>
            </a:r>
            <a:br>
              <a:rPr lang="ru-RU" u="sng" dirty="0"/>
            </a:b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414364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88840"/>
            <a:ext cx="8633823" cy="386870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0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940" y="0"/>
            <a:ext cx="8229600" cy="1143000"/>
          </a:xfrm>
        </p:spPr>
        <p:txBody>
          <a:bodyPr/>
          <a:lstStyle/>
          <a:p>
            <a:r>
              <a:rPr lang="ru-RU" dirty="0" smtClean="0"/>
              <a:t>Использование документов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28" y="1726208"/>
            <a:ext cx="857695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97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01" y="2088894"/>
            <a:ext cx="4991797" cy="366763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документами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19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Представления </a:t>
            </a:r>
            <a:r>
              <a:rPr lang="ru-RU" dirty="0" err="1"/>
              <a:t>Attribute</a:t>
            </a:r>
            <a:r>
              <a:rPr lang="ru-RU" dirty="0"/>
              <a:t> </a:t>
            </a:r>
            <a:r>
              <a:rPr lang="ru-RU" dirty="0" err="1"/>
              <a:t>Matrix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24944"/>
            <a:ext cx="8364929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587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0118"/>
            <a:ext cx="8407400" cy="344519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Представления </a:t>
            </a:r>
            <a:r>
              <a:rPr lang="ru-RU" dirty="0" err="1"/>
              <a:t>Traceability</a:t>
            </a:r>
            <a:r>
              <a:rPr lang="ru-RU" dirty="0"/>
              <a:t> </a:t>
            </a:r>
            <a:r>
              <a:rPr lang="ru-RU" dirty="0" err="1"/>
              <a:t>Matrix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14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Дискуссии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700808"/>
            <a:ext cx="7475831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167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513732"/>
            <a:ext cx="8793913" cy="2981305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Дискуссии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215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Высокий порог вхождения;</a:t>
            </a:r>
          </a:p>
          <a:p>
            <a:r>
              <a:rPr lang="ru-RU" sz="3600" dirty="0" smtClean="0"/>
              <a:t>Поддержка операционной системы </a:t>
            </a:r>
            <a:r>
              <a:rPr lang="ru-RU" sz="3600" dirty="0" err="1"/>
              <a:t>Windows</a:t>
            </a:r>
            <a:r>
              <a:rPr lang="ru-RU" sz="3600" dirty="0"/>
              <a:t> 2000 и </a:t>
            </a:r>
            <a:r>
              <a:rPr lang="ru-RU" sz="3600" dirty="0" err="1"/>
              <a:t>Windows</a:t>
            </a:r>
            <a:r>
              <a:rPr lang="ru-RU" sz="3600" dirty="0"/>
              <a:t> </a:t>
            </a:r>
            <a:r>
              <a:rPr lang="ru-RU" sz="3600" dirty="0" smtClean="0"/>
              <a:t>XP;</a:t>
            </a:r>
          </a:p>
          <a:p>
            <a:r>
              <a:rPr lang="ru-RU" sz="3600" dirty="0" smtClean="0"/>
              <a:t>Поддержка </a:t>
            </a:r>
            <a:r>
              <a:rPr lang="ru-RU" sz="3600" dirty="0" err="1"/>
              <a:t>Microsoft</a:t>
            </a:r>
            <a:r>
              <a:rPr lang="ru-RU" sz="3600" dirty="0"/>
              <a:t> </a:t>
            </a:r>
            <a:r>
              <a:rPr lang="ru-RU" sz="3600" dirty="0" err="1"/>
              <a:t>Word</a:t>
            </a:r>
            <a:r>
              <a:rPr lang="ru-RU" sz="3600" dirty="0"/>
              <a:t> </a:t>
            </a:r>
            <a:r>
              <a:rPr lang="ru-RU" sz="3600" dirty="0" smtClean="0"/>
              <a:t>2000.</a:t>
            </a:r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</a:t>
            </a:r>
            <a:r>
              <a:rPr lang="ru-RU" dirty="0" err="1"/>
              <a:t>RequisitePro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944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441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http://www.interface.ru/iarticle/img/311_41908273.gif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00808"/>
            <a:ext cx="864096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требованиями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1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4000" dirty="0" smtClean="0"/>
              <a:t>Функциональные;</a:t>
            </a:r>
            <a:endParaRPr lang="ru-RU" sz="4000" dirty="0"/>
          </a:p>
          <a:p>
            <a:pPr lvl="0"/>
            <a:r>
              <a:rPr lang="ru-RU" sz="4000" dirty="0" smtClean="0"/>
              <a:t>Управленческие;</a:t>
            </a:r>
            <a:endParaRPr lang="ru-RU" sz="4000" dirty="0"/>
          </a:p>
          <a:p>
            <a:pPr lvl="0"/>
            <a:r>
              <a:rPr lang="ru-RU" sz="4000" dirty="0" smtClean="0"/>
              <a:t>Эргономические;</a:t>
            </a:r>
            <a:endParaRPr lang="ru-RU" sz="4000" dirty="0"/>
          </a:p>
          <a:p>
            <a:pPr lvl="0"/>
            <a:r>
              <a:rPr lang="ru-RU" sz="4000" dirty="0" smtClean="0"/>
              <a:t>Архитектурные;</a:t>
            </a:r>
            <a:endParaRPr lang="ru-RU" sz="4000" dirty="0"/>
          </a:p>
          <a:p>
            <a:pPr lvl="0"/>
            <a:r>
              <a:rPr lang="ru-RU" sz="4000" dirty="0" smtClean="0"/>
              <a:t>Взаимодействия;</a:t>
            </a:r>
            <a:endParaRPr lang="ru-RU" sz="4000" dirty="0"/>
          </a:p>
          <a:p>
            <a:pPr lvl="0"/>
            <a:r>
              <a:rPr lang="ru-RU" sz="4000" dirty="0"/>
              <a:t>Сервисного </a:t>
            </a:r>
            <a:r>
              <a:rPr lang="ru-RU" sz="4000" dirty="0" smtClean="0"/>
              <a:t>уровня.</a:t>
            </a:r>
            <a:endParaRPr lang="ru-RU" sz="4000" dirty="0"/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Требования </a:t>
            </a:r>
            <a:r>
              <a:rPr lang="ru-RU" dirty="0"/>
              <a:t>в проекте можно разделить на </a:t>
            </a:r>
            <a:r>
              <a:rPr lang="ru-RU" dirty="0" smtClean="0"/>
              <a:t>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58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600" dirty="0"/>
              <a:t>Проектирование и развертывание процесса управления требованиями "с нуля";</a:t>
            </a:r>
          </a:p>
          <a:p>
            <a:pPr lvl="0"/>
            <a:r>
              <a:rPr lang="ru-RU" sz="3600" dirty="0"/>
              <a:t>Интеграция с </a:t>
            </a:r>
            <a:r>
              <a:rPr lang="ru-RU" sz="3600" dirty="0" err="1"/>
              <a:t>Microsoft</a:t>
            </a:r>
            <a:r>
              <a:rPr lang="ru-RU" sz="3600" dirty="0"/>
              <a:t> </a:t>
            </a:r>
            <a:r>
              <a:rPr lang="ru-RU" sz="3600" dirty="0" err="1"/>
              <a:t>Word</a:t>
            </a:r>
            <a:r>
              <a:rPr lang="ru-RU" sz="3600" dirty="0"/>
              <a:t>;</a:t>
            </a:r>
          </a:p>
          <a:p>
            <a:pPr lvl="0"/>
            <a:r>
              <a:rPr lang="ru-RU" sz="3600" dirty="0"/>
              <a:t>Трассировка требований;</a:t>
            </a:r>
          </a:p>
          <a:p>
            <a:pPr lvl="0"/>
            <a:r>
              <a:rPr lang="ru-RU" sz="3600" dirty="0" smtClean="0"/>
              <a:t>Управление </a:t>
            </a:r>
            <a:r>
              <a:rPr lang="ru-RU" sz="3600" dirty="0"/>
              <a:t>дискуссиями.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Возможности </a:t>
            </a:r>
            <a:r>
              <a:rPr lang="ru-RU" dirty="0" err="1"/>
              <a:t>Rational</a:t>
            </a:r>
            <a:r>
              <a:rPr lang="ru-RU" dirty="0"/>
              <a:t> </a:t>
            </a:r>
            <a:r>
              <a:rPr lang="ru-RU" dirty="0" err="1"/>
              <a:t>RequisitePro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3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3600" dirty="0"/>
              <a:t>Сокращение объема </a:t>
            </a:r>
            <a:r>
              <a:rPr lang="ru-RU" sz="3600" dirty="0" smtClean="0"/>
              <a:t>доработок;</a:t>
            </a:r>
            <a:endParaRPr lang="ru-RU" sz="3600" dirty="0"/>
          </a:p>
          <a:p>
            <a:pPr lvl="0"/>
            <a:r>
              <a:rPr lang="ru-RU" sz="3600" dirty="0"/>
              <a:t>Повышение производительности </a:t>
            </a:r>
            <a:r>
              <a:rPr lang="ru-RU" sz="3600" dirty="0" smtClean="0"/>
              <a:t>труда;</a:t>
            </a:r>
            <a:endParaRPr lang="ru-RU" sz="3600" dirty="0"/>
          </a:p>
          <a:p>
            <a:pPr lvl="0"/>
            <a:r>
              <a:rPr lang="ru-RU" sz="3600" dirty="0"/>
              <a:t>Минимизация расходов и </a:t>
            </a:r>
            <a:r>
              <a:rPr lang="ru-RU" sz="3600" dirty="0" smtClean="0"/>
              <a:t>рисков;</a:t>
            </a:r>
            <a:endParaRPr lang="ru-RU" sz="3600" dirty="0"/>
          </a:p>
          <a:p>
            <a:pPr lvl="0"/>
            <a:r>
              <a:rPr lang="ru-RU" sz="3600" dirty="0"/>
              <a:t>Демонстрация соответствия </a:t>
            </a:r>
            <a:r>
              <a:rPr lang="ru-RU" sz="3600" dirty="0" smtClean="0"/>
              <a:t>требований.</a:t>
            </a:r>
            <a:endParaRPr lang="ru-RU" sz="3600" dirty="0"/>
          </a:p>
          <a:p>
            <a:endParaRPr lang="ru-RU" sz="3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</a:t>
            </a:r>
            <a:r>
              <a:rPr lang="ru-RU" dirty="0" err="1"/>
              <a:t>Rational</a:t>
            </a:r>
            <a:r>
              <a:rPr lang="ru-RU" dirty="0"/>
              <a:t> </a:t>
            </a:r>
            <a:r>
              <a:rPr lang="ru-RU" dirty="0" err="1"/>
              <a:t>RequisitePro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138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24944"/>
            <a:ext cx="8471580" cy="151216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Rational </a:t>
            </a:r>
            <a:r>
              <a:rPr lang="en-US" dirty="0" err="1" smtClean="0"/>
              <a:t>RequisitePro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4644008" y="2204864"/>
            <a:ext cx="2016224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Требования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5" idx="4"/>
          </p:cNvCxnSpPr>
          <p:nvPr/>
        </p:nvCxnSpPr>
        <p:spPr>
          <a:xfrm>
            <a:off x="5652120" y="2852936"/>
            <a:ext cx="504056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076056" y="4581128"/>
            <a:ext cx="1656184" cy="914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Microsoft</a:t>
            </a:r>
            <a:r>
              <a:rPr lang="ru-RU" dirty="0"/>
              <a:t> </a:t>
            </a:r>
            <a:r>
              <a:rPr lang="ru-RU" dirty="0" err="1"/>
              <a:t>Word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8" idx="0"/>
          </p:cNvCxnSpPr>
          <p:nvPr/>
        </p:nvCxnSpPr>
        <p:spPr>
          <a:xfrm flipV="1">
            <a:off x="5904148" y="4221088"/>
            <a:ext cx="756084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7232350" y="4581128"/>
            <a:ext cx="1728192" cy="914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Дискуссии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2" idx="0"/>
          </p:cNvCxnSpPr>
          <p:nvPr/>
        </p:nvCxnSpPr>
        <p:spPr>
          <a:xfrm flipH="1" flipV="1">
            <a:off x="7380312" y="4221088"/>
            <a:ext cx="716134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27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RequisitePro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99981"/>
            <a:ext cx="5183217" cy="492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62374"/>
            <a:ext cx="43529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139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 smtClean="0"/>
              <a:t>Позволяет </a:t>
            </a:r>
            <a:r>
              <a:rPr lang="ru-RU" sz="3600" dirty="0"/>
              <a:t>взаимодействовать с базами данных, созданными для </a:t>
            </a:r>
            <a:endParaRPr lang="ru-RU" sz="3600" dirty="0" smtClean="0"/>
          </a:p>
          <a:p>
            <a:pPr marL="0" indent="0">
              <a:buNone/>
            </a:pPr>
            <a:r>
              <a:rPr lang="ru-RU" sz="3600" i="1" dirty="0"/>
              <a:t> </a:t>
            </a:r>
            <a:r>
              <a:rPr lang="ru-RU" sz="3600" i="1" dirty="0" smtClean="0"/>
              <a:t>- </a:t>
            </a:r>
            <a:r>
              <a:rPr lang="ru-RU" sz="3600" i="1" dirty="0" err="1" smtClean="0"/>
              <a:t>Microsoft</a:t>
            </a:r>
            <a:r>
              <a:rPr lang="ru-RU" sz="3600" i="1" dirty="0" smtClean="0"/>
              <a:t> </a:t>
            </a:r>
            <a:r>
              <a:rPr lang="ru-RU" sz="3600" i="1" dirty="0" err="1" smtClean="0"/>
              <a:t>Access</a:t>
            </a:r>
            <a:r>
              <a:rPr lang="ru-RU" sz="3600" i="1" dirty="0" smtClean="0"/>
              <a:t>;</a:t>
            </a:r>
            <a:r>
              <a:rPr lang="ru-RU" sz="3600" dirty="0" smtClean="0"/>
              <a:t> </a:t>
            </a:r>
          </a:p>
          <a:p>
            <a:pPr marL="0" indent="0">
              <a:buNone/>
            </a:pPr>
            <a:r>
              <a:rPr lang="ru-RU" sz="3600" i="1" dirty="0"/>
              <a:t> </a:t>
            </a:r>
            <a:r>
              <a:rPr lang="ru-RU" sz="3600" i="1" dirty="0" smtClean="0"/>
              <a:t>- </a:t>
            </a:r>
            <a:r>
              <a:rPr lang="ru-RU" sz="3600" i="1" dirty="0" err="1" smtClean="0"/>
              <a:t>Microsoft</a:t>
            </a:r>
            <a:r>
              <a:rPr lang="ru-RU" sz="3600" i="1" dirty="0" smtClean="0"/>
              <a:t> </a:t>
            </a:r>
            <a:r>
              <a:rPr lang="ru-RU" sz="3600" i="1" dirty="0"/>
              <a:t>SQL</a:t>
            </a:r>
            <a:r>
              <a:rPr lang="ru-RU" sz="3600" dirty="0"/>
              <a:t> </a:t>
            </a:r>
            <a:r>
              <a:rPr lang="ru-RU" sz="3600" i="1" dirty="0" err="1" smtClean="0"/>
              <a:t>Server</a:t>
            </a:r>
            <a:r>
              <a:rPr lang="ru-RU" sz="3600" i="1" dirty="0" smtClean="0"/>
              <a:t>; </a:t>
            </a:r>
          </a:p>
          <a:p>
            <a:pPr marL="0" indent="0">
              <a:buNone/>
            </a:pPr>
            <a:r>
              <a:rPr lang="ru-RU" sz="3600" i="1" dirty="0"/>
              <a:t> </a:t>
            </a:r>
            <a:r>
              <a:rPr lang="ru-RU" sz="3600" i="1" dirty="0" smtClean="0"/>
              <a:t>- </a:t>
            </a:r>
            <a:r>
              <a:rPr lang="ru-RU" sz="3600" i="1" dirty="0" err="1" smtClean="0"/>
              <a:t>Oracle</a:t>
            </a:r>
            <a:r>
              <a:rPr lang="ru-RU" sz="3600" dirty="0"/>
              <a:t>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RequisitePro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877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38" y="2374684"/>
            <a:ext cx="4458323" cy="309605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912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Сетка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147</Words>
  <Application>Microsoft Office PowerPoint</Application>
  <PresentationFormat>Экран (4:3)</PresentationFormat>
  <Paragraphs>45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Franklin Gothic Medium</vt:lpstr>
      <vt:lpstr>Wingdings</vt:lpstr>
      <vt:lpstr>Wingdings 2</vt:lpstr>
      <vt:lpstr>Сетка</vt:lpstr>
      <vt:lpstr>УПРАВЛЕНИЕ ТРЕБОВАНИЯМИ ПОСРЕДСТВоМ  RATIONAL REQUISITEPRO  </vt:lpstr>
      <vt:lpstr>Управление требованиями</vt:lpstr>
      <vt:lpstr>Требования в проекте можно разделить на : </vt:lpstr>
      <vt:lpstr>Возможности Rational RequisitePro</vt:lpstr>
      <vt:lpstr>Особенности Rational RequisitePro</vt:lpstr>
      <vt:lpstr>Rational RequisitePro </vt:lpstr>
      <vt:lpstr>Rational RequisitePro</vt:lpstr>
      <vt:lpstr>Rational RequisitePro</vt:lpstr>
      <vt:lpstr>Требования</vt:lpstr>
      <vt:lpstr>Атрибуты</vt:lpstr>
      <vt:lpstr>Использование документов</vt:lpstr>
      <vt:lpstr>Работа с документами</vt:lpstr>
      <vt:lpstr>Представления Attribute Matrix</vt:lpstr>
      <vt:lpstr>Представления Traceability Matrix</vt:lpstr>
      <vt:lpstr>Дискуссии</vt:lpstr>
      <vt:lpstr>Дискуссии</vt:lpstr>
      <vt:lpstr>Недостатки RequisitePro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ТРЕБОВАНИЯМИ ПОСРЕДСТВАМ RATIONAL REQUISITEPRO</dc:title>
  <dc:creator>Кендибобер</dc:creator>
  <cp:lastModifiedBy>Scray</cp:lastModifiedBy>
  <cp:revision>11</cp:revision>
  <dcterms:created xsi:type="dcterms:W3CDTF">2015-12-04T15:01:42Z</dcterms:created>
  <dcterms:modified xsi:type="dcterms:W3CDTF">2015-12-05T04:34:33Z</dcterms:modified>
</cp:coreProperties>
</file>