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22065CC-1731-443A-A3EA-297B25831EE0}" type="datetimeFigureOut">
              <a:rPr lang="ru-RU" smtClean="0"/>
              <a:pPr/>
              <a:t>12.12.2015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285FB6-B069-4084-9EE8-A8E9A24774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5CC-1731-443A-A3EA-297B25831EE0}" type="datetimeFigureOut">
              <a:rPr lang="ru-RU" smtClean="0"/>
              <a:pPr/>
              <a:t>12.12.2015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FB6-B069-4084-9EE8-A8E9A24774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5CC-1731-443A-A3EA-297B25831EE0}" type="datetimeFigureOut">
              <a:rPr lang="ru-RU" smtClean="0"/>
              <a:pPr/>
              <a:t>12.12.2015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FB6-B069-4084-9EE8-A8E9A24774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2065CC-1731-443A-A3EA-297B25831EE0}" type="datetimeFigureOut">
              <a:rPr lang="ru-RU" smtClean="0"/>
              <a:pPr/>
              <a:t>12.12.2015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285FB6-B069-4084-9EE8-A8E9A24774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22065CC-1731-443A-A3EA-297B25831EE0}" type="datetimeFigureOut">
              <a:rPr lang="ru-RU" smtClean="0"/>
              <a:pPr/>
              <a:t>12.12.2015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285FB6-B069-4084-9EE8-A8E9A24774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5CC-1731-443A-A3EA-297B25831EE0}" type="datetimeFigureOut">
              <a:rPr lang="ru-RU" smtClean="0"/>
              <a:pPr/>
              <a:t>12.12.2015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FB6-B069-4084-9EE8-A8E9A24774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5CC-1731-443A-A3EA-297B25831EE0}" type="datetimeFigureOut">
              <a:rPr lang="ru-RU" smtClean="0"/>
              <a:pPr/>
              <a:t>12.12.2015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FB6-B069-4084-9EE8-A8E9A24774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2065CC-1731-443A-A3EA-297B25831EE0}" type="datetimeFigureOut">
              <a:rPr lang="ru-RU" smtClean="0"/>
              <a:pPr/>
              <a:t>12.12.2015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285FB6-B069-4084-9EE8-A8E9A24774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5CC-1731-443A-A3EA-297B25831EE0}" type="datetimeFigureOut">
              <a:rPr lang="ru-RU" smtClean="0"/>
              <a:pPr/>
              <a:t>12.12.2015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FB6-B069-4084-9EE8-A8E9A24774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2065CC-1731-443A-A3EA-297B25831EE0}" type="datetimeFigureOut">
              <a:rPr lang="ru-RU" smtClean="0"/>
              <a:pPr/>
              <a:t>12.12.2015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285FB6-B069-4084-9EE8-A8E9A24774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2065CC-1731-443A-A3EA-297B25831EE0}" type="datetimeFigureOut">
              <a:rPr lang="ru-RU" smtClean="0"/>
              <a:pPr/>
              <a:t>12.12.2015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285FB6-B069-4084-9EE8-A8E9A24774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22065CC-1731-443A-A3EA-297B25831EE0}" type="datetimeFigureOut">
              <a:rPr lang="ru-RU" smtClean="0"/>
              <a:pPr/>
              <a:t>12.12.2015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B285FB6-B069-4084-9EE8-A8E9A24774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8656" y="1484784"/>
            <a:ext cx="7525344" cy="1944215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Управление </a:t>
            </a:r>
            <a:br>
              <a:rPr lang="ru-RU" dirty="0" smtClean="0"/>
            </a:br>
            <a:r>
              <a:rPr lang="ru-RU" dirty="0" smtClean="0"/>
              <a:t>                требованиями </a:t>
            </a:r>
            <a:br>
              <a:rPr lang="ru-RU" dirty="0" smtClean="0"/>
            </a:br>
            <a:r>
              <a:rPr lang="ru-RU" dirty="0" smtClean="0"/>
              <a:t>                           для разработки ПО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5949280"/>
            <a:ext cx="2124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Старыгин А. Т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Кошкин С.Н.</a:t>
            </a:r>
            <a:endParaRPr lang="ru-RU" dirty="0" smtClean="0"/>
          </a:p>
          <a:p>
            <a:r>
              <a:rPr lang="ru-RU" dirty="0" smtClean="0"/>
              <a:t>РИМ-240404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848" y="476672"/>
            <a:ext cx="2376264" cy="566936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1723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899592" y="566124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Доля ошибок в различных артефактах при разработке ПО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taxiexpert.ru/images/stories/artik/cheklis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9" y="0"/>
            <a:ext cx="9135482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0" y="404664"/>
            <a:ext cx="2674640" cy="652934"/>
          </a:xfrm>
        </p:spPr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Сложность задачи управления требованиями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2348880"/>
            <a:ext cx="7056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большое число потенциальных «заинтересованных лиц»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разнообразие типов требований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необходимость создания и поддержания сложной иерархической структуры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трассировка требований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постоянное изменение требований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Почему требованиями нужно управлять?</a:t>
            </a:r>
            <a:endParaRPr lang="ru-RU" dirty="0"/>
          </a:p>
        </p:txBody>
      </p:sp>
      <p:pic>
        <p:nvPicPr>
          <p:cNvPr id="30722" name="Picture 2" descr="http://cmcons.com/img/materials/rp/rp_grafi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988" y="1484784"/>
            <a:ext cx="8541476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548680"/>
            <a:ext cx="5256584" cy="720080"/>
          </a:xfrm>
        </p:spPr>
        <p:txBody>
          <a:bodyPr>
            <a:normAutofit/>
          </a:bodyPr>
          <a:lstStyle/>
          <a:p>
            <a:r>
              <a:rPr lang="ru-RU" dirty="0" smtClean="0"/>
              <a:t>Требования к требованиям</a:t>
            </a: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620688"/>
            <a:ext cx="1967772" cy="125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1916832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Единичность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Завершенность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Последовательность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Атомарность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Отслеживаемость</a:t>
            </a:r>
            <a:endParaRPr lang="ru-RU" sz="2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Актуальность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Выполнимость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Недвусмысленность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Обязательность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Проверяемость</a:t>
            </a:r>
            <a:endParaRPr lang="ru-RU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 descr="http://static.probusiness.by/n/03/10/klassifikaciya_trebovaniy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70045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0" y="332656"/>
            <a:ext cx="2386608" cy="652934"/>
          </a:xfrm>
        </p:spPr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1556792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IEEE</a:t>
            </a:r>
            <a:endParaRPr lang="ru-RU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9872" y="1556792"/>
            <a:ext cx="19094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ISO/IEC</a:t>
            </a:r>
            <a:endParaRPr lang="ru-RU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00192" y="1556792"/>
            <a:ext cx="1628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ITILv3</a:t>
            </a:r>
            <a:endParaRPr lang="ru-RU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8678" name="Picture 6" descr="http://www.icaet.egspec.org/index_files/IEEE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2555122" cy="3168352"/>
          </a:xfrm>
          <a:prstGeom prst="rect">
            <a:avLst/>
          </a:prstGeom>
          <a:noFill/>
        </p:spPr>
      </p:pic>
      <p:pic>
        <p:nvPicPr>
          <p:cNvPr id="28680" name="Picture 8" descr="http://www.iso.org/iso/2012_iso-logo_pri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852936"/>
            <a:ext cx="2809875" cy="2581276"/>
          </a:xfrm>
          <a:prstGeom prst="rect">
            <a:avLst/>
          </a:prstGeom>
          <a:noFill/>
        </p:spPr>
      </p:pic>
      <p:pic>
        <p:nvPicPr>
          <p:cNvPr id="28682" name="Picture 10" descr="https://media.licdn.com/mpr/mpr/p/7/005/08a/394/3009e4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2492896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332656"/>
            <a:ext cx="4618856" cy="652934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33794" name="Picture 2" descr="http://alamwahd.com/uploads/byh/albums/6f9d8dd6eeFotolia_5968297_Subscription_X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340768"/>
            <a:ext cx="4884368" cy="4884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65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Wingdings</vt:lpstr>
      <vt:lpstr>Wingdings 2</vt:lpstr>
      <vt:lpstr>Эркер</vt:lpstr>
      <vt:lpstr>Управление                  требованиями                             для разработки ПО</vt:lpstr>
      <vt:lpstr>Введение</vt:lpstr>
      <vt:lpstr>Требования</vt:lpstr>
      <vt:lpstr>Сложность задачи управления требованиями</vt:lpstr>
      <vt:lpstr>Почему требованиями нужно управлять?</vt:lpstr>
      <vt:lpstr>Требования к требованиям</vt:lpstr>
      <vt:lpstr>PowerPoint Presentation</vt:lpstr>
      <vt:lpstr>Стандарты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                 требованиями                             для разработки ПО</dc:title>
  <dc:creator>Александр</dc:creator>
  <cp:lastModifiedBy>Sergey Mirvoda</cp:lastModifiedBy>
  <cp:revision>13</cp:revision>
  <dcterms:created xsi:type="dcterms:W3CDTF">2015-12-04T17:46:30Z</dcterms:created>
  <dcterms:modified xsi:type="dcterms:W3CDTF">2015-12-12T07:09:21Z</dcterms:modified>
</cp:coreProperties>
</file>