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2132856"/>
            <a:ext cx="6172200" cy="1296144"/>
          </a:xfrm>
        </p:spPr>
        <p:txBody>
          <a:bodyPr/>
          <a:lstStyle/>
          <a:p>
            <a:pPr algn="ctr"/>
            <a:r>
              <a:rPr lang="ru-RU" dirty="0" smtClean="0"/>
              <a:t>ПОДХОДЫ К СБОРУ </a:t>
            </a:r>
            <a:r>
              <a:rPr lang="ru-RU" cap="all" dirty="0" smtClean="0"/>
              <a:t>Требований</a:t>
            </a:r>
            <a:endParaRPr lang="ru-RU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Соломенникова</a:t>
            </a:r>
            <a:r>
              <a:rPr lang="ru-RU" dirty="0" smtClean="0"/>
              <a:t> А.В.</a:t>
            </a:r>
          </a:p>
          <a:p>
            <a:pPr algn="r"/>
            <a:r>
              <a:rPr lang="ru-RU" dirty="0" smtClean="0"/>
              <a:t>РИМ-240404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38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204864"/>
            <a:ext cx="4608512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70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Методы определения требований в программной инженерии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7469" t="17959" r="32692" b="12772"/>
          <a:stretch/>
        </p:blipFill>
        <p:spPr bwMode="auto">
          <a:xfrm>
            <a:off x="1259632" y="1412776"/>
            <a:ext cx="6408712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75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ru-RU" dirty="0"/>
              <a:t>Системные требования 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704856" cy="53285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(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) определяют внешние условия для выполнения системных функций и ограничений на создаваемый </a:t>
            </a:r>
            <a:r>
              <a:rPr lang="ru-RU" dirty="0" smtClean="0"/>
              <a:t>продукт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Системные требования накладывает ограничения на архитектуру системы, средства ее представления и функционирования. </a:t>
            </a:r>
            <a:endParaRPr lang="ru-RU" dirty="0" smtClean="0"/>
          </a:p>
          <a:p>
            <a:pPr algn="just"/>
            <a:r>
              <a:rPr lang="ru-RU" dirty="0"/>
              <a:t>Требования к атрибутам качества (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/>
              <a:t>attributes</a:t>
            </a:r>
            <a:r>
              <a:rPr lang="ru-RU" dirty="0"/>
              <a:t>) представляют собой некоторые ограничения к свойствам функций или к системе, важных для пользователей или разработчиков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Функциональные требования - это перечень функций или сервисов, которые должна выполнять </a:t>
            </a:r>
            <a:r>
              <a:rPr lang="ru-RU" dirty="0" smtClean="0"/>
              <a:t>система</a:t>
            </a:r>
          </a:p>
          <a:p>
            <a:pPr algn="just"/>
            <a:r>
              <a:rPr lang="ru-RU" dirty="0"/>
              <a:t>Нефункциональные требования определяют условия и среду выполнения функций (например, защита и доступ к БД, секретность и др.), они непосредственно не связаны с функциями, а отражают пользовательские потребности к выполнению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6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48072"/>
          </a:xfrm>
        </p:spPr>
        <p:txBody>
          <a:bodyPr/>
          <a:lstStyle/>
          <a:p>
            <a:pPr algn="ctr"/>
            <a:r>
              <a:rPr lang="ru-RU" dirty="0" smtClean="0"/>
              <a:t>Анализ и сбор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В современных информационных технологиях процесс ЖЦ, на котором фиксируются требования на разработку системы, является определяющим для задания функций, сроков и стоимости работ, а также показателей качества, которых необходимо достигнуть в процессе </a:t>
            </a:r>
            <a:r>
              <a:rPr lang="ru-RU" sz="2000" dirty="0" smtClean="0"/>
              <a:t>разработки</a:t>
            </a:r>
          </a:p>
          <a:p>
            <a:pPr algn="just"/>
            <a:r>
              <a:rPr lang="ru-RU" sz="2000" dirty="0"/>
              <a:t>Требования отражают потребности </a:t>
            </a:r>
            <a:r>
              <a:rPr lang="ru-RU" sz="2000" dirty="0" smtClean="0"/>
              <a:t>людей, заинтересованных </a:t>
            </a:r>
            <a:r>
              <a:rPr lang="ru-RU" sz="2000" dirty="0"/>
              <a:t>в создании ПС. Заказчик и разработчик совместно проводят обсуждение проблем проекта, сбор требований, их анализ, пересмотр, определение необходимых ограничений и документирование.</a:t>
            </a:r>
          </a:p>
          <a:p>
            <a:pPr algn="just"/>
            <a:endParaRPr lang="ru-RU" dirty="0"/>
          </a:p>
        </p:txBody>
      </p:sp>
      <p:pic>
        <p:nvPicPr>
          <p:cNvPr id="3074" name="Picture 2" descr="http://900igr.net/datai/ekonomika/Personal/0002-002-Analiz-soderzhanija-rabo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70" y="4797152"/>
            <a:ext cx="16474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Обсуждение проекта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746760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Оценить возможность реализации услуг в проекте заказываемой системы в заданный срок и бюджет, могут разработчики системы</a:t>
            </a:r>
            <a:r>
              <a:rPr lang="ru-RU" dirty="0" smtClean="0"/>
              <a:t>. </a:t>
            </a:r>
            <a:r>
              <a:rPr lang="ru-RU" dirty="0"/>
              <a:t>Они проводят согласование требований и определение области действия проекта на совместных переговорах с заказчиком для уточнения следующих вопросов: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спектра проблем </a:t>
            </a:r>
            <a:r>
              <a:rPr lang="ru-RU" dirty="0" smtClean="0"/>
              <a:t>, </a:t>
            </a:r>
            <a:r>
              <a:rPr lang="ru-RU" dirty="0"/>
              <a:t>при решении которых будут реализованы услуги системы;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функциональное содержание услуг;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операционную среду работы системы.</a:t>
            </a:r>
          </a:p>
          <a:p>
            <a:pPr algn="just"/>
            <a:r>
              <a:rPr lang="ru-RU" dirty="0"/>
              <a:t>В обсуждении требований на систему принимают участие: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представители заказчика из нескольких профессиональных групп;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операторы, обслуживающие систему;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аналитики и разработчики будущей системы.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8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ru-RU" dirty="0" smtClean="0"/>
              <a:t>Анализ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Начинается </a:t>
            </a:r>
            <a:r>
              <a:rPr lang="ru-RU" dirty="0"/>
              <a:t>после обсуждения проблематики проекта. При рассмотрении требований среди них могут оказаться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dirty="0"/>
              <a:t>неочевидные, не одинаково важные, которые брались из устаревших источников и документов заказчика;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разные типы, которые соответствуют разным уровням детализации проекта и требующие применения методов управления ими;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постоянно изменяемые, развиваемые и уточняемые;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с уникальными свойствами или значениями;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сложные по форме и содержанию, трудные для согласования их с заказчиком.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99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ru-RU" dirty="0" smtClean="0"/>
              <a:t>Сбор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/>
          <a:lstStyle/>
          <a:p>
            <a:pPr algn="just"/>
            <a:r>
              <a:rPr lang="ru-RU" dirty="0"/>
              <a:t>Источниками сведений для формирования требований могут быть: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цели и задачи проекта, которые формулирует заказчик разработчиком будущей системы, должны осмысливаться ими;</a:t>
            </a:r>
          </a:p>
          <a:p>
            <a:pPr marL="0" indent="0" algn="just">
              <a:buNone/>
            </a:pPr>
            <a:r>
              <a:rPr lang="ru-RU" dirty="0" smtClean="0"/>
              <a:t>	- </a:t>
            </a:r>
            <a:r>
              <a:rPr lang="ru-RU" dirty="0"/>
              <a:t>коллектив, выполняющий реализацию функций системы, не должен использовать старую систему, переставшую удовлетворять заказчика или персонал.</a:t>
            </a:r>
          </a:p>
          <a:p>
            <a:pPr algn="just"/>
            <a:endParaRPr lang="ru-RU" dirty="0"/>
          </a:p>
        </p:txBody>
      </p:sp>
      <p:pic>
        <p:nvPicPr>
          <p:cNvPr id="2050" name="Picture 2" descr="http://bestbs.company/img/process-workfl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371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ru-RU" dirty="0" smtClean="0"/>
              <a:t>Фиксация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43192" cy="5688632"/>
          </a:xfrm>
        </p:spPr>
        <p:txBody>
          <a:bodyPr>
            <a:normAutofit fontScale="77500" lnSpcReduction="20000"/>
          </a:bodyPr>
          <a:lstStyle/>
          <a:p>
            <a:r>
              <a:rPr lang="ru-RU" sz="2900" i="1" dirty="0"/>
              <a:t>Спецификация требований к ПО</a:t>
            </a:r>
            <a:r>
              <a:rPr lang="ru-RU" sz="2900" dirty="0"/>
              <a:t> - это формализованное описание функциональных, нефункциональных и системных требований, требований к характеристикам качества, а также к структуре ПО, принципам взаимодействия с другими компонентами, алгоритмам и структуре данных системы.</a:t>
            </a:r>
          </a:p>
          <a:p>
            <a:r>
              <a:rPr lang="ru-RU" sz="2900" i="1" dirty="0" err="1"/>
              <a:t>Валидация</a:t>
            </a:r>
            <a:r>
              <a:rPr lang="ru-RU" sz="2900" i="1" dirty="0"/>
              <a:t> требований</a:t>
            </a:r>
            <a:r>
              <a:rPr lang="ru-RU" sz="2900" dirty="0"/>
              <a:t> - это проверка требований, для того чтобы убедиться, что они определяют именно данную систему. Заказчик и разработчик ПО проводят экспертизу сформированного варианта требований с тем, </a:t>
            </a:r>
            <a:r>
              <a:rPr lang="ru-RU" sz="2900" dirty="0" smtClean="0"/>
              <a:t>чтобы </a:t>
            </a:r>
            <a:r>
              <a:rPr lang="ru-RU" sz="2900" dirty="0"/>
              <a:t>разработчик мог далее проводить его проектирование. </a:t>
            </a:r>
            <a:endParaRPr lang="ru-RU" sz="2900" dirty="0" smtClean="0"/>
          </a:p>
          <a:p>
            <a:r>
              <a:rPr lang="ru-RU" sz="2900" i="1" dirty="0" smtClean="0"/>
              <a:t>Верификация </a:t>
            </a:r>
            <a:r>
              <a:rPr lang="ru-RU" sz="2900" i="1" dirty="0"/>
              <a:t>требований</a:t>
            </a:r>
            <a:r>
              <a:rPr lang="ru-RU" sz="2900" dirty="0"/>
              <a:t> - это процесс проверки правильности спецификации требований на их соответствие, непротиворечивость, полноту и выполнимость, а также на соответствие стандартам.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69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ru-RU" dirty="0" smtClean="0"/>
              <a:t>Техники извлечения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Интервьюирование </a:t>
            </a:r>
          </a:p>
          <a:p>
            <a:r>
              <a:rPr lang="ru-RU" dirty="0" smtClean="0"/>
              <a:t> Сценарии </a:t>
            </a:r>
          </a:p>
          <a:p>
            <a:r>
              <a:rPr lang="ru-RU" dirty="0" smtClean="0"/>
              <a:t> Прототипы </a:t>
            </a:r>
          </a:p>
          <a:p>
            <a:r>
              <a:rPr lang="ru-RU" dirty="0" smtClean="0"/>
              <a:t> “</a:t>
            </a:r>
            <a:r>
              <a:rPr lang="ru-RU" dirty="0"/>
              <a:t>Разъясняющие встречи” </a:t>
            </a:r>
            <a:r>
              <a:rPr lang="ru-RU" dirty="0" smtClean="0"/>
              <a:t> </a:t>
            </a:r>
          </a:p>
          <a:p>
            <a:r>
              <a:rPr lang="ru-RU" dirty="0" smtClean="0"/>
              <a:t> </a:t>
            </a:r>
            <a:r>
              <a:rPr lang="ru-RU" dirty="0"/>
              <a:t>Наблюдение </a:t>
            </a:r>
            <a:endParaRPr lang="ru-RU" dirty="0"/>
          </a:p>
        </p:txBody>
      </p:sp>
      <p:pic>
        <p:nvPicPr>
          <p:cNvPr id="1026" name="Picture 2" descr="http://pravo.ru/store/images/6/12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01008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6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203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ПОДХОДЫ К СБОРУ Требований</vt:lpstr>
      <vt:lpstr>Методы определения требований в программной инженерии</vt:lpstr>
      <vt:lpstr>Системные требования </vt:lpstr>
      <vt:lpstr>Анализ и сбор требований</vt:lpstr>
      <vt:lpstr>Обсуждение проекта системы</vt:lpstr>
      <vt:lpstr>Анализ требований</vt:lpstr>
      <vt:lpstr>Сбор требований</vt:lpstr>
      <vt:lpstr>Фиксация требований</vt:lpstr>
      <vt:lpstr>Техники извлечения требований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Соломенникова</dc:creator>
  <cp:lastModifiedBy>Alena</cp:lastModifiedBy>
  <cp:revision>4</cp:revision>
  <dcterms:created xsi:type="dcterms:W3CDTF">2015-12-18T17:22:31Z</dcterms:created>
  <dcterms:modified xsi:type="dcterms:W3CDTF">2015-12-18T18:13:47Z</dcterms:modified>
</cp:coreProperties>
</file>