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7" r:id="rId1"/>
    <p:sldMasterId id="2147484188" r:id="rId2"/>
  </p:sldMasterIdLst>
  <p:sldIdLst>
    <p:sldId id="256" r:id="rId3"/>
    <p:sldId id="276" r:id="rId4"/>
    <p:sldId id="257" r:id="rId5"/>
    <p:sldId id="271" r:id="rId6"/>
    <p:sldId id="272" r:id="rId7"/>
    <p:sldId id="273" r:id="rId8"/>
    <p:sldId id="258" r:id="rId9"/>
    <p:sldId id="259" r:id="rId10"/>
    <p:sldId id="260" r:id="rId11"/>
    <p:sldId id="262" r:id="rId12"/>
    <p:sldId id="263" r:id="rId13"/>
    <p:sldId id="264" r:id="rId14"/>
    <p:sldId id="265" r:id="rId15"/>
    <p:sldId id="266" r:id="rId16"/>
    <p:sldId id="268" r:id="rId17"/>
    <p:sldId id="270" r:id="rId18"/>
    <p:sldId id="275" r:id="rId19"/>
    <p:sldId id="267" r:id="rId20"/>
    <p:sldId id="269" r:id="rId21"/>
    <p:sldId id="278" r:id="rId22"/>
    <p:sldId id="279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D27DF-E05D-405F-92FF-5471A6C68BEE}" type="datetimeFigureOut">
              <a:rPr lang="ru-RU" smtClean="0"/>
              <a:t>19.12.2015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5A46-A4A5-4C5C-B369-517F68FF3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448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D27DF-E05D-405F-92FF-5471A6C68BEE}" type="datetimeFigureOut">
              <a:rPr lang="ru-RU" smtClean="0"/>
              <a:t>19.12.2015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5A46-A4A5-4C5C-B369-517F68FF3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064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D27DF-E05D-405F-92FF-5471A6C68BEE}" type="datetimeFigureOut">
              <a:rPr lang="ru-RU" smtClean="0"/>
              <a:t>19.12.2015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5A46-A4A5-4C5C-B369-517F68FF3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4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D27DF-E05D-405F-92FF-5471A6C68BEE}" type="datetimeFigureOut">
              <a:rPr lang="ru-RU" smtClean="0"/>
              <a:t>19.12.2015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5A46-A4A5-4C5C-B369-517F68FF3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879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D27DF-E05D-405F-92FF-5471A6C68BEE}" type="datetimeFigureOut">
              <a:rPr lang="ru-RU" smtClean="0"/>
              <a:t>19.12.2015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5A46-A4A5-4C5C-B369-517F68FF3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735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D27DF-E05D-405F-92FF-5471A6C68BEE}" type="datetimeFigureOut">
              <a:rPr lang="ru-RU" smtClean="0"/>
              <a:t>19.12.2015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5A46-A4A5-4C5C-B369-517F68FF3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4063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D27DF-E05D-405F-92FF-5471A6C68BEE}" type="datetimeFigureOut">
              <a:rPr lang="ru-RU" smtClean="0"/>
              <a:t>19.12.2015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5A46-A4A5-4C5C-B369-517F68FF3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3498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D27DF-E05D-405F-92FF-5471A6C68BEE}" type="datetimeFigureOut">
              <a:rPr lang="ru-RU" smtClean="0"/>
              <a:t>19.12.2015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5A46-A4A5-4C5C-B369-517F68FF3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552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D27DF-E05D-405F-92FF-5471A6C68BEE}" type="datetimeFigureOut">
              <a:rPr lang="ru-RU" smtClean="0"/>
              <a:t>19.12.2015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5A46-A4A5-4C5C-B369-517F68FF3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83356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D27DF-E05D-405F-92FF-5471A6C68BEE}" type="datetimeFigureOut">
              <a:rPr lang="ru-RU" smtClean="0"/>
              <a:t>19.12.2015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5A46-A4A5-4C5C-B369-517F68FF3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03292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D27DF-E05D-405F-92FF-5471A6C68BEE}" type="datetimeFigureOut">
              <a:rPr lang="ru-RU" smtClean="0"/>
              <a:t>19.12.2015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5A46-A4A5-4C5C-B369-517F68FF3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757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D27DF-E05D-405F-92FF-5471A6C68BEE}" type="datetimeFigureOut">
              <a:rPr lang="ru-RU" smtClean="0"/>
              <a:t>19.12.2015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5A46-A4A5-4C5C-B369-517F68FF3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479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D6D27DF-E05D-405F-92FF-5471A6C68BEE}" type="datetimeFigureOut">
              <a:rPr lang="ru-RU" smtClean="0"/>
              <a:t>19.12.2015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A4C5A46-A4A5-4C5C-B369-517F68FF3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9268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D27DF-E05D-405F-92FF-5471A6C68BEE}" type="datetimeFigureOut">
              <a:rPr lang="ru-RU" smtClean="0"/>
              <a:t>19.12.2015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5A46-A4A5-4C5C-B369-517F68FF3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9035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D27DF-E05D-405F-92FF-5471A6C68BEE}" type="datetimeFigureOut">
              <a:rPr lang="ru-RU" smtClean="0"/>
              <a:t>19.12.2015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5A46-A4A5-4C5C-B369-517F68FF3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127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D27DF-E05D-405F-92FF-5471A6C68BEE}" type="datetimeFigureOut">
              <a:rPr lang="ru-RU" smtClean="0"/>
              <a:t>19.12.2015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5A46-A4A5-4C5C-B369-517F68FF3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3114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D27DF-E05D-405F-92FF-5471A6C68BEE}" type="datetimeFigureOut">
              <a:rPr lang="ru-RU" smtClean="0"/>
              <a:t>19.12.2015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5A46-A4A5-4C5C-B369-517F68FF3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2090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D27DF-E05D-405F-92FF-5471A6C68BEE}" type="datetimeFigureOut">
              <a:rPr lang="ru-RU" smtClean="0"/>
              <a:t>19.12.2015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5A46-A4A5-4C5C-B369-517F68FF3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34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D27DF-E05D-405F-92FF-5471A6C68BEE}" type="datetimeFigureOut">
              <a:rPr lang="ru-RU" smtClean="0"/>
              <a:t>19.12.2015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5A46-A4A5-4C5C-B369-517F68FF3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885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D27DF-E05D-405F-92FF-5471A6C68BEE}" type="datetimeFigureOut">
              <a:rPr lang="ru-RU" smtClean="0"/>
              <a:t>19.12.2015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5A46-A4A5-4C5C-B369-517F68FF3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1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D27DF-E05D-405F-92FF-5471A6C68BEE}" type="datetimeFigureOut">
              <a:rPr lang="ru-RU" smtClean="0"/>
              <a:t>19.12.2015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5A46-A4A5-4C5C-B369-517F68FF31A8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993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D27DF-E05D-405F-92FF-5471A6C68BEE}" type="datetimeFigureOut">
              <a:rPr lang="ru-RU" smtClean="0"/>
              <a:t>19.12.2015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5A46-A4A5-4C5C-B369-517F68FF31A8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83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D27DF-E05D-405F-92FF-5471A6C68BEE}" type="datetimeFigureOut">
              <a:rPr lang="ru-RU" smtClean="0"/>
              <a:t>19.12.2015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5A46-A4A5-4C5C-B369-517F68FF3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432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D27DF-E05D-405F-92FF-5471A6C68BEE}" type="datetimeFigureOut">
              <a:rPr lang="ru-RU" smtClean="0"/>
              <a:t>19.12.2015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5A46-A4A5-4C5C-B369-517F68FF3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840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D27DF-E05D-405F-92FF-5471A6C68BEE}" type="datetimeFigureOut">
              <a:rPr lang="ru-RU" smtClean="0"/>
              <a:t>19.12.2015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5A46-A4A5-4C5C-B369-517F68FF3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12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D6D27DF-E05D-405F-92FF-5471A6C68BEE}" type="datetimeFigureOut">
              <a:rPr lang="ru-RU" smtClean="0"/>
              <a:t>19.12.2015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C5A46-A4A5-4C5C-B369-517F68FF3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99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D6D27DF-E05D-405F-92FF-5471A6C68BEE}" type="datetimeFigureOut">
              <a:rPr lang="ru-RU" smtClean="0"/>
              <a:t>19.12.2015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A4C5A46-A4A5-4C5C-B369-517F68FF3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22040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  <p:sldLayoutId id="2147484200" r:id="rId12"/>
    <p:sldLayoutId id="2147484201" r:id="rId13"/>
    <p:sldLayoutId id="214748420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Sybase </a:t>
            </a:r>
            <a:r>
              <a:rPr lang="en-US" dirty="0" err="1"/>
              <a:t>PowerDesigner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312458"/>
          </a:xfrm>
        </p:spPr>
        <p:txBody>
          <a:bodyPr>
            <a:normAutofit/>
          </a:bodyPr>
          <a:lstStyle/>
          <a:p>
            <a:r>
              <a:rPr lang="ru-RU" dirty="0" smtClean="0"/>
              <a:t>Группа РИМ-240404</a:t>
            </a:r>
          </a:p>
          <a:p>
            <a:r>
              <a:rPr lang="ru-RU" dirty="0" smtClean="0"/>
              <a:t>Калошин Е.А.</a:t>
            </a:r>
          </a:p>
          <a:p>
            <a:r>
              <a:rPr lang="ru-RU" dirty="0" err="1" smtClean="0"/>
              <a:t>Кабиров</a:t>
            </a:r>
            <a:r>
              <a:rPr lang="ru-RU" dirty="0" smtClean="0"/>
              <a:t> М.Р.</a:t>
            </a:r>
          </a:p>
        </p:txBody>
      </p:sp>
    </p:spTree>
    <p:extLst>
      <p:ext uri="{BB962C8B-B14F-4D97-AF65-F5344CB8AC3E}">
        <p14:creationId xmlns:p14="http://schemas.microsoft.com/office/powerpoint/2010/main" val="165452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fontAlgn="base"/>
            <a:r>
              <a:rPr lang="ru-RU" dirty="0" err="1"/>
              <a:t>DocumentView</a:t>
            </a:r>
            <a:r>
              <a:rPr lang="ru-RU" dirty="0"/>
              <a:t> </a:t>
            </a:r>
            <a:r>
              <a:rPr lang="ru-RU" dirty="0" smtClean="0"/>
              <a:t>(Вид представления)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2687" y="1886269"/>
            <a:ext cx="8846624" cy="497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01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требований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2687" y="1886269"/>
            <a:ext cx="8846624" cy="497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Характеристики требований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7535" y="1886364"/>
            <a:ext cx="6736927" cy="497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06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Добавление новых элементов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1841" y="1892775"/>
            <a:ext cx="6748316" cy="496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9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Характеристики пользователя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8229" y="1899976"/>
            <a:ext cx="7095540" cy="495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3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Характеристики группы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3516" y="1837489"/>
            <a:ext cx="7184965" cy="502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67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1" y="144378"/>
            <a:ext cx="11774904" cy="1636295"/>
          </a:xfrm>
        </p:spPr>
        <p:txBody>
          <a:bodyPr/>
          <a:lstStyle/>
          <a:p>
            <a:pPr lvl="0"/>
            <a:r>
              <a:rPr lang="ru-RU" dirty="0" smtClean="0"/>
              <a:t>Распределение</a:t>
            </a:r>
            <a:r>
              <a:rPr lang="en-US" dirty="0" smtClean="0"/>
              <a:t> </a:t>
            </a:r>
            <a:r>
              <a:rPr lang="ru-RU" dirty="0" smtClean="0"/>
              <a:t>требований по пользователям - </a:t>
            </a:r>
            <a:r>
              <a:rPr lang="ru-RU" dirty="0" err="1"/>
              <a:t>UserAllocationView</a:t>
            </a:r>
            <a:r>
              <a:rPr lang="ru-RU" dirty="0" smtClean="0"/>
              <a:t> (Вид представления)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5120" y="1899011"/>
            <a:ext cx="8234265" cy="495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78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Связь с другими объектами – </a:t>
            </a:r>
            <a:r>
              <a:rPr lang="ru-RU" dirty="0" err="1"/>
              <a:t>TraceabilityView</a:t>
            </a:r>
            <a:r>
              <a:rPr lang="ru-RU" dirty="0" smtClean="0"/>
              <a:t> (Вид представления)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6535" y="1896203"/>
            <a:ext cx="8238928" cy="496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138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Характеристики артефакта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726" y="1889880"/>
            <a:ext cx="5626546" cy="496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43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Характеристики терминов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6250" y="1911185"/>
            <a:ext cx="7079498" cy="494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880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PowerDesigner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9112" y="2222287"/>
            <a:ext cx="4699772" cy="4467271"/>
          </a:xfrm>
        </p:spPr>
        <p:txBody>
          <a:bodyPr>
            <a:normAutofit/>
          </a:bodyPr>
          <a:lstStyle/>
          <a:p>
            <a:r>
              <a:rPr lang="ru-RU" sz="2400" smtClean="0"/>
              <a:t>инструмент </a:t>
            </a:r>
            <a:r>
              <a:rPr lang="ru-RU" sz="2400" dirty="0"/>
              <a:t>в области моделирования и управления метаданными, предназначенный для создания моделей данных, информационной архитектуры и архитектуры предприятия.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717" y="2222287"/>
            <a:ext cx="6828706" cy="422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640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Недостатки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 smtClean="0"/>
              <a:t>Нет кроссплатформенности</a:t>
            </a:r>
          </a:p>
          <a:p>
            <a:r>
              <a:rPr lang="ru-RU" sz="2800" dirty="0" smtClean="0"/>
              <a:t>Высокая стоимость</a:t>
            </a:r>
          </a:p>
          <a:p>
            <a:r>
              <a:rPr lang="ru-RU" sz="2800" dirty="0" smtClean="0"/>
              <a:t>Отсутствие русского языка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4484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705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794" y="1907514"/>
            <a:ext cx="6216410" cy="4950486"/>
          </a:xfrm>
        </p:spPr>
      </p:pic>
    </p:spTree>
    <p:extLst>
      <p:ext uri="{BB962C8B-B14F-4D97-AF65-F5344CB8AC3E}">
        <p14:creationId xmlns:p14="http://schemas.microsoft.com/office/powerpoint/2010/main" val="216924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требований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6091" y="2222287"/>
            <a:ext cx="11747863" cy="4413644"/>
          </a:xfrm>
        </p:spPr>
        <p:txBody>
          <a:bodyPr>
            <a:normAutofit/>
          </a:bodyPr>
          <a:lstStyle/>
          <a:p>
            <a:r>
              <a:rPr lang="ru-RU" dirty="0" smtClean="0"/>
              <a:t>Спецификация </a:t>
            </a:r>
            <a:r>
              <a:rPr lang="ru-RU" dirty="0"/>
              <a:t>требований и нужд, которые будет решать/поддерживать система в виде текстового описания</a:t>
            </a:r>
          </a:p>
          <a:p>
            <a:r>
              <a:rPr lang="ru-RU" dirty="0" smtClean="0"/>
              <a:t>Глоссарий</a:t>
            </a:r>
            <a:endParaRPr lang="ru-RU" dirty="0"/>
          </a:p>
          <a:p>
            <a:r>
              <a:rPr lang="ru-RU" dirty="0" smtClean="0"/>
              <a:t>Иерархия </a:t>
            </a:r>
            <a:r>
              <a:rPr lang="ru-RU" dirty="0"/>
              <a:t>требований, </a:t>
            </a:r>
            <a:r>
              <a:rPr lang="ru-RU" dirty="0" err="1"/>
              <a:t>cвязь</a:t>
            </a:r>
            <a:r>
              <a:rPr lang="ru-RU" dirty="0"/>
              <a:t> требований между собой</a:t>
            </a:r>
          </a:p>
          <a:p>
            <a:r>
              <a:rPr lang="ru-RU" dirty="0" smtClean="0"/>
              <a:t>Установка </a:t>
            </a:r>
            <a:r>
              <a:rPr lang="ru-RU" dirty="0"/>
              <a:t>приоритета, статуса, типа требований</a:t>
            </a:r>
          </a:p>
          <a:p>
            <a:r>
              <a:rPr lang="ru-RU" dirty="0" smtClean="0"/>
              <a:t>Определение </a:t>
            </a:r>
            <a:r>
              <a:rPr lang="ru-RU" dirty="0"/>
              <a:t>дополнительных параметров (например, сроков выполнения или ресурсов)</a:t>
            </a:r>
          </a:p>
          <a:p>
            <a:r>
              <a:rPr lang="ru-RU" dirty="0" smtClean="0"/>
              <a:t>Определение </a:t>
            </a:r>
            <a:r>
              <a:rPr lang="ru-RU" dirty="0"/>
              <a:t>ответственных лиц</a:t>
            </a:r>
          </a:p>
          <a:p>
            <a:r>
              <a:rPr lang="ru-RU" dirty="0" smtClean="0"/>
              <a:t>Графическое </a:t>
            </a:r>
            <a:r>
              <a:rPr lang="ru-RU" dirty="0"/>
              <a:t>представление связей требований и объектов моделей, их реализующих</a:t>
            </a:r>
          </a:p>
          <a:p>
            <a:r>
              <a:rPr lang="ru-RU" dirty="0" smtClean="0"/>
              <a:t>Связь </a:t>
            </a:r>
            <a:r>
              <a:rPr lang="ru-RU" dirty="0"/>
              <a:t>требований со всеми моделями </a:t>
            </a:r>
            <a:r>
              <a:rPr lang="ru-RU" dirty="0" err="1"/>
              <a:t>PowerDesigner</a:t>
            </a:r>
            <a:endParaRPr lang="ru-RU" dirty="0"/>
          </a:p>
          <a:p>
            <a:r>
              <a:rPr lang="ru-RU" dirty="0"/>
              <a:t>-</a:t>
            </a:r>
            <a:r>
              <a:rPr lang="ru-RU" dirty="0" err="1"/>
              <a:t>Import</a:t>
            </a:r>
            <a:r>
              <a:rPr lang="ru-RU" dirty="0"/>
              <a:t> /</a:t>
            </a:r>
            <a:r>
              <a:rPr lang="ru-RU" dirty="0" err="1"/>
              <a:t>Export</a:t>
            </a:r>
            <a:r>
              <a:rPr lang="ru-RU" dirty="0"/>
              <a:t> в другие модели в виде объектов</a:t>
            </a:r>
          </a:p>
        </p:txBody>
      </p:sp>
    </p:spTree>
    <p:extLst>
      <p:ext uri="{BB962C8B-B14F-4D97-AF65-F5344CB8AC3E}">
        <p14:creationId xmlns:p14="http://schemas.microsoft.com/office/powerpoint/2010/main" val="885609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 требованиями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3944" y="2342603"/>
            <a:ext cx="10924109" cy="4515397"/>
          </a:xfrm>
        </p:spPr>
        <p:txBody>
          <a:bodyPr>
            <a:normAutofit fontScale="92500" lnSpcReduction="10000"/>
          </a:bodyPr>
          <a:lstStyle/>
          <a:p>
            <a:pPr lvl="0" fontAlgn="base"/>
            <a:r>
              <a:rPr lang="ru-RU" dirty="0"/>
              <a:t>Импорт из документов </a:t>
            </a:r>
            <a:r>
              <a:rPr lang="ru-RU" dirty="0" err="1"/>
              <a:t>Word</a:t>
            </a:r>
            <a:r>
              <a:rPr lang="ru-RU" dirty="0"/>
              <a:t> </a:t>
            </a:r>
          </a:p>
          <a:p>
            <a:pPr lvl="1" fontAlgn="base"/>
            <a:r>
              <a:rPr lang="ru-RU" dirty="0"/>
              <a:t>Разбивает секции  документа на  требования </a:t>
            </a:r>
          </a:p>
          <a:p>
            <a:pPr lvl="0" fontAlgn="base"/>
            <a:r>
              <a:rPr lang="ru-RU" dirty="0"/>
              <a:t>Синхронизация с документами </a:t>
            </a:r>
            <a:r>
              <a:rPr lang="ru-RU" dirty="0" err="1"/>
              <a:t>Word</a:t>
            </a:r>
            <a:r>
              <a:rPr lang="ru-RU" dirty="0"/>
              <a:t> </a:t>
            </a:r>
          </a:p>
          <a:p>
            <a:pPr lvl="1" fontAlgn="base"/>
            <a:r>
              <a:rPr lang="ru-RU" dirty="0"/>
              <a:t>Изменения синхронизируются в 2 направлениях </a:t>
            </a:r>
          </a:p>
          <a:p>
            <a:pPr lvl="0" fontAlgn="base"/>
            <a:r>
              <a:rPr lang="ru-RU" dirty="0"/>
              <a:t>Создание </a:t>
            </a:r>
            <a:r>
              <a:rPr lang="ru-RU" dirty="0" err="1"/>
              <a:t>мэппингов</a:t>
            </a:r>
            <a:r>
              <a:rPr lang="ru-RU" dirty="0"/>
              <a:t> </a:t>
            </a:r>
          </a:p>
          <a:p>
            <a:pPr lvl="1" fontAlgn="base"/>
            <a:r>
              <a:rPr lang="ru-RU" dirty="0"/>
              <a:t>Привязка требований к элементам моделирования </a:t>
            </a:r>
          </a:p>
          <a:p>
            <a:pPr lvl="0" fontAlgn="base"/>
            <a:r>
              <a:rPr lang="ru-RU" dirty="0"/>
              <a:t>Трассировка требований </a:t>
            </a:r>
          </a:p>
          <a:p>
            <a:pPr lvl="1" fontAlgn="base"/>
            <a:r>
              <a:rPr lang="ru-RU" dirty="0"/>
              <a:t>Привязка объектов к требованиям </a:t>
            </a:r>
          </a:p>
          <a:p>
            <a:pPr lvl="0" fontAlgn="base"/>
            <a:r>
              <a:rPr lang="ru-RU" dirty="0"/>
              <a:t>Отчетность </a:t>
            </a:r>
          </a:p>
          <a:p>
            <a:pPr lvl="1" fontAlgn="base"/>
            <a:r>
              <a:rPr lang="ru-RU" dirty="0"/>
              <a:t>Создание нормативных документов </a:t>
            </a:r>
          </a:p>
          <a:p>
            <a:pPr lvl="1" fontAlgn="base"/>
            <a:r>
              <a:rPr lang="ru-RU" dirty="0"/>
              <a:t>Создание спецификаций </a:t>
            </a:r>
          </a:p>
          <a:p>
            <a:pPr lvl="1" fontAlgn="base"/>
            <a:r>
              <a:rPr lang="ru-RU" dirty="0"/>
              <a:t>Создание заданий на разработку </a:t>
            </a:r>
          </a:p>
          <a:p>
            <a:pPr lvl="1" fontAlgn="base"/>
            <a:r>
              <a:rPr lang="ru-RU" dirty="0"/>
              <a:t>Описание планов тестирования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9211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Объекты модели требований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7181" y="2045368"/>
            <a:ext cx="11397635" cy="4684295"/>
          </a:xfrm>
        </p:spPr>
        <p:txBody>
          <a:bodyPr>
            <a:noAutofit/>
          </a:bodyPr>
          <a:lstStyle/>
          <a:p>
            <a:pPr lvl="0"/>
            <a:r>
              <a:rPr lang="ru-RU" sz="2200" dirty="0"/>
              <a:t>Требование – наименование или описание действия  или ограничения. Может быть частью иерархии с родительскими или дочерними требованиями. </a:t>
            </a:r>
          </a:p>
          <a:p>
            <a:pPr lvl="0"/>
            <a:r>
              <a:rPr lang="ru-RU" sz="2200" dirty="0"/>
              <a:t>Пользователь – ответственное лицо, имеющее ссылки на одно или несколько требований. </a:t>
            </a:r>
          </a:p>
          <a:p>
            <a:r>
              <a:rPr lang="ru-RU" sz="2200" dirty="0"/>
              <a:t>Группа- группа пользователей, которая отвечает за исполнение одного или нескольких требований</a:t>
            </a:r>
            <a:r>
              <a:rPr lang="ru-RU" sz="2200" dirty="0" smtClean="0"/>
              <a:t>.</a:t>
            </a:r>
          </a:p>
          <a:p>
            <a:r>
              <a:rPr lang="ru-RU" sz="2200" dirty="0"/>
              <a:t>Элемент  Глоссария – слово или термин, использующееся в модели требований  для составления словаря или расшифровки аббревиатур</a:t>
            </a:r>
            <a:r>
              <a:rPr lang="ru-RU" sz="2200" dirty="0" smtClean="0"/>
              <a:t>.</a:t>
            </a:r>
          </a:p>
          <a:p>
            <a:pPr lvl="0"/>
            <a:r>
              <a:rPr lang="ru-RU" sz="2200" dirty="0"/>
              <a:t>Бизнес-правило – описание требования или ограничения, которому должен следовать бизнес. </a:t>
            </a:r>
            <a:endParaRPr lang="ru-RU" sz="2200" dirty="0" smtClean="0"/>
          </a:p>
          <a:p>
            <a:pPr lvl="0"/>
            <a:r>
              <a:rPr lang="ru-RU" sz="2200" dirty="0" smtClean="0"/>
              <a:t>Файл - </a:t>
            </a:r>
            <a:r>
              <a:rPr lang="ru-RU" sz="2200" dirty="0"/>
              <a:t>ссылка на внешний файл</a:t>
            </a:r>
            <a:r>
              <a:rPr lang="ru-RU" sz="2200" dirty="0" smtClean="0"/>
              <a:t>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039175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Окно приветствия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4508" y="1871847"/>
            <a:ext cx="5522982" cy="498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44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699" y="431647"/>
            <a:ext cx="11008962" cy="1010561"/>
          </a:xfrm>
        </p:spPr>
        <p:txBody>
          <a:bodyPr/>
          <a:lstStyle/>
          <a:p>
            <a:r>
              <a:rPr lang="ru-RU" dirty="0" smtClean="0"/>
              <a:t>Главный экран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2547" y="1909339"/>
            <a:ext cx="8805576" cy="494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66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новой модели требований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9568" y="1891423"/>
            <a:ext cx="6152861" cy="496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69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TM02900722[[fn=Совет директоров]]</Template>
  <TotalTime>211</TotalTime>
  <Words>291</Words>
  <Application>Microsoft Office PowerPoint</Application>
  <PresentationFormat>Широкоэкранный</PresentationFormat>
  <Paragraphs>55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Century Gothic</vt:lpstr>
      <vt:lpstr>Wingdings 2</vt:lpstr>
      <vt:lpstr>HDOfficeLightV0</vt:lpstr>
      <vt:lpstr>Цитаты</vt:lpstr>
      <vt:lpstr>Sybase PowerDesigner </vt:lpstr>
      <vt:lpstr>PowerDesigner</vt:lpstr>
      <vt:lpstr>Презентация PowerPoint</vt:lpstr>
      <vt:lpstr>Модель требований</vt:lpstr>
      <vt:lpstr>Управление требованиями</vt:lpstr>
      <vt:lpstr>Объекты модели требований</vt:lpstr>
      <vt:lpstr>Окно приветствия</vt:lpstr>
      <vt:lpstr>Главный экран</vt:lpstr>
      <vt:lpstr>Создание новой модели требований</vt:lpstr>
      <vt:lpstr>DocumentView (Вид представления)</vt:lpstr>
      <vt:lpstr>Список требований</vt:lpstr>
      <vt:lpstr>Характеристики требований</vt:lpstr>
      <vt:lpstr>Добавление новых элементов</vt:lpstr>
      <vt:lpstr>Характеристики пользователя</vt:lpstr>
      <vt:lpstr>Характеристики группы</vt:lpstr>
      <vt:lpstr>Распределение требований по пользователям - UserAllocationView (Вид представления)</vt:lpstr>
      <vt:lpstr>Связь с другими объектами – TraceabilityView (Вид представления)</vt:lpstr>
      <vt:lpstr>Характеристики артефакта</vt:lpstr>
      <vt:lpstr>Характеристики терминов</vt:lpstr>
      <vt:lpstr>Недостатки</vt:lpstr>
      <vt:lpstr>Спасибо за внимание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Калошин</dc:creator>
  <cp:lastModifiedBy>Евгений Калошин</cp:lastModifiedBy>
  <cp:revision>15</cp:revision>
  <dcterms:created xsi:type="dcterms:W3CDTF">2015-12-18T19:59:03Z</dcterms:created>
  <dcterms:modified xsi:type="dcterms:W3CDTF">2015-12-18T23:31:02Z</dcterms:modified>
</cp:coreProperties>
</file>