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48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1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31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92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17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961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2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5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97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6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1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1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7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3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7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E7CF43-F6CD-43E3-98CE-A01BE3D592C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E121-1F7B-4E48-955C-830FE3091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52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5EA92-0A8C-443B-994C-BCFA805EE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71D3CE-700E-48C0-9864-D7FB98610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Ставим </a:t>
            </a:r>
            <a:r>
              <a:rPr lang="en-US" dirty="0" err="1"/>
              <a:t>hadoop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61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14EA4-703F-4121-BC8D-B1C168A3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кластер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DFCD1AD-16AE-4F5F-BB20-D6251CE2CB30}"/>
              </a:ext>
            </a:extLst>
          </p:cNvPr>
          <p:cNvSpPr/>
          <p:nvPr/>
        </p:nvSpPr>
        <p:spPr>
          <a:xfrm>
            <a:off x="4118994" y="2701254"/>
            <a:ext cx="2625754" cy="889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br>
              <a:rPr lang="en-US" dirty="0"/>
            </a:br>
            <a:r>
              <a:rPr lang="en-US" dirty="0"/>
              <a:t>(192.168.121.16)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EABEF5B-7BE4-4AB9-8979-420C6A4CB13F}"/>
              </a:ext>
            </a:extLst>
          </p:cNvPr>
          <p:cNvSpPr/>
          <p:nvPr/>
        </p:nvSpPr>
        <p:spPr>
          <a:xfrm>
            <a:off x="1242968" y="4195892"/>
            <a:ext cx="2625754" cy="889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  <a:br>
              <a:rPr lang="en-US" dirty="0"/>
            </a:br>
            <a:r>
              <a:rPr lang="en-US" dirty="0"/>
              <a:t>(192.168.121.240)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AE90CC6-0F4D-4897-9540-91C93CFD1AF1}"/>
              </a:ext>
            </a:extLst>
          </p:cNvPr>
          <p:cNvSpPr/>
          <p:nvPr/>
        </p:nvSpPr>
        <p:spPr>
          <a:xfrm>
            <a:off x="6814656" y="4289569"/>
            <a:ext cx="2625754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 </a:t>
            </a:r>
            <a:br>
              <a:rPr lang="en-US" dirty="0"/>
            </a:br>
            <a:r>
              <a:rPr lang="en-US" dirty="0"/>
              <a:t>(192.168.121.230)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79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14EA4-703F-4121-BC8D-B1C168A3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699C6-9BA9-4F6C-9AC3-A6AEC692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Очень много портов</a:t>
            </a:r>
            <a:endParaRPr lang="en-US" dirty="0"/>
          </a:p>
          <a:p>
            <a:r>
              <a:rPr lang="en-US" dirty="0"/>
              <a:t>https://www.stefaanlippens.net/hadoop-3-default-ports.html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84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14EA4-703F-4121-BC8D-B1C168A3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699C6-9BA9-4F6C-9AC3-A6AEC692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Установить </a:t>
            </a:r>
            <a:r>
              <a:rPr lang="en-US" dirty="0" err="1"/>
              <a:t>java_home</a:t>
            </a:r>
            <a:endParaRPr lang="en-US" dirty="0"/>
          </a:p>
          <a:p>
            <a:r>
              <a:rPr lang="en-US" dirty="0"/>
              <a:t>https://www.stefaanlippens.net/hadoop-3-default-ports.html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62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1305</TotalTime>
  <Words>53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Лабораторная №2</vt:lpstr>
      <vt:lpstr>Тестовый кластер</vt:lpstr>
      <vt:lpstr>Firewall</vt:lpstr>
      <vt:lpstr>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№2</dc:title>
  <dc:creator>Sergey Mirvoda</dc:creator>
  <cp:lastModifiedBy>Sergey Mirvoda</cp:lastModifiedBy>
  <cp:revision>1</cp:revision>
  <dcterms:created xsi:type="dcterms:W3CDTF">2021-11-14T12:24:34Z</dcterms:created>
  <dcterms:modified xsi:type="dcterms:W3CDTF">2021-11-15T10:10:10Z</dcterms:modified>
</cp:coreProperties>
</file>