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A5872-D0DC-45A9-BC4A-817B857E362B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3A66A-BEEF-4945-B17F-BC76032714E3}" v="85" dt="2020-08-20T12:39:2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Mirvoda" userId="1d3fbea06baa702e" providerId="LiveId" clId="{ED73A66A-BEEF-4945-B17F-BC76032714E3}"/>
    <pc:docChg chg="undo custSel addSld delSld modSld">
      <pc:chgData name="Sergey Mirvoda" userId="1d3fbea06baa702e" providerId="LiveId" clId="{ED73A66A-BEEF-4945-B17F-BC76032714E3}" dt="2020-08-20T12:39:26.195" v="784"/>
      <pc:docMkLst>
        <pc:docMk/>
      </pc:docMkLst>
      <pc:sldChg chg="modSp">
        <pc:chgData name="Sergey Mirvoda" userId="1d3fbea06baa702e" providerId="LiveId" clId="{ED73A66A-BEEF-4945-B17F-BC76032714E3}" dt="2020-08-20T11:40:52.178" v="35" actId="313"/>
        <pc:sldMkLst>
          <pc:docMk/>
          <pc:sldMk cId="2180448539" sldId="257"/>
        </pc:sldMkLst>
        <pc:spChg chg="mod">
          <ac:chgData name="Sergey Mirvoda" userId="1d3fbea06baa702e" providerId="LiveId" clId="{ED73A66A-BEEF-4945-B17F-BC76032714E3}" dt="2020-08-20T11:40:52.178" v="35" actId="313"/>
          <ac:spMkLst>
            <pc:docMk/>
            <pc:sldMk cId="2180448539" sldId="257"/>
            <ac:spMk id="2" creationId="{AE71A3E5-4A8F-4CCC-A022-9F7F7332573D}"/>
          </ac:spMkLst>
        </pc:spChg>
        <pc:spChg chg="mod">
          <ac:chgData name="Sergey Mirvoda" userId="1d3fbea06baa702e" providerId="LiveId" clId="{ED73A66A-BEEF-4945-B17F-BC76032714E3}" dt="2020-08-20T11:40:49.950" v="34" actId="5793"/>
          <ac:spMkLst>
            <pc:docMk/>
            <pc:sldMk cId="2180448539" sldId="257"/>
            <ac:spMk id="3" creationId="{B1812B2B-FA6E-41DB-ACFC-AA7418EFE8AA}"/>
          </ac:spMkLst>
        </pc:spChg>
      </pc:sldChg>
      <pc:sldChg chg="del">
        <pc:chgData name="Sergey Mirvoda" userId="1d3fbea06baa702e" providerId="LiveId" clId="{ED73A66A-BEEF-4945-B17F-BC76032714E3}" dt="2020-08-20T11:47:00.340" v="37" actId="2696"/>
        <pc:sldMkLst>
          <pc:docMk/>
          <pc:sldMk cId="3989842181" sldId="258"/>
        </pc:sldMkLst>
      </pc:sldChg>
      <pc:sldChg chg="addSp delSp modSp">
        <pc:chgData name="Sergey Mirvoda" userId="1d3fbea06baa702e" providerId="LiveId" clId="{ED73A66A-BEEF-4945-B17F-BC76032714E3}" dt="2020-08-20T11:54:51.060" v="208" actId="1076"/>
        <pc:sldMkLst>
          <pc:docMk/>
          <pc:sldMk cId="2163545154" sldId="259"/>
        </pc:sldMkLst>
        <pc:spChg chg="mod">
          <ac:chgData name="Sergey Mirvoda" userId="1d3fbea06baa702e" providerId="LiveId" clId="{ED73A66A-BEEF-4945-B17F-BC76032714E3}" dt="2020-08-20T11:53:48.880" v="198"/>
          <ac:spMkLst>
            <pc:docMk/>
            <pc:sldMk cId="2163545154" sldId="259"/>
            <ac:spMk id="2" creationId="{B7B66C52-1629-4194-BCDB-BFE3B9DBB7A5}"/>
          </ac:spMkLst>
        </pc:spChg>
        <pc:spChg chg="mod">
          <ac:chgData name="Sergey Mirvoda" userId="1d3fbea06baa702e" providerId="LiveId" clId="{ED73A66A-BEEF-4945-B17F-BC76032714E3}" dt="2020-08-20T11:53:51.741" v="199" actId="6549"/>
          <ac:spMkLst>
            <pc:docMk/>
            <pc:sldMk cId="2163545154" sldId="259"/>
            <ac:spMk id="5" creationId="{14E6DA55-9249-4706-A798-7BA4A2CE8026}"/>
          </ac:spMkLst>
        </pc:spChg>
        <pc:graphicFrameChg chg="add mod">
          <ac:chgData name="Sergey Mirvoda" userId="1d3fbea06baa702e" providerId="LiveId" clId="{ED73A66A-BEEF-4945-B17F-BC76032714E3}" dt="2020-08-20T11:54:12.931" v="204" actId="1076"/>
          <ac:graphicFrameMkLst>
            <pc:docMk/>
            <pc:sldMk cId="2163545154" sldId="259"/>
            <ac:graphicFrameMk id="3" creationId="{F3855C60-B8F0-4AFD-A0A2-BA56C758C09E}"/>
          </ac:graphicFrameMkLst>
        </pc:graphicFrameChg>
        <pc:graphicFrameChg chg="add mod">
          <ac:chgData name="Sergey Mirvoda" userId="1d3fbea06baa702e" providerId="LiveId" clId="{ED73A66A-BEEF-4945-B17F-BC76032714E3}" dt="2020-08-20T11:54:44.140" v="206" actId="1076"/>
          <ac:graphicFrameMkLst>
            <pc:docMk/>
            <pc:sldMk cId="2163545154" sldId="259"/>
            <ac:graphicFrameMk id="4" creationId="{E1B99B04-8C4F-4571-8830-4972B0A52006}"/>
          </ac:graphicFrameMkLst>
        </pc:graphicFrameChg>
        <pc:picChg chg="add mod">
          <ac:chgData name="Sergey Mirvoda" userId="1d3fbea06baa702e" providerId="LiveId" clId="{ED73A66A-BEEF-4945-B17F-BC76032714E3}" dt="2020-08-20T11:54:51.060" v="208" actId="1076"/>
          <ac:picMkLst>
            <pc:docMk/>
            <pc:sldMk cId="2163545154" sldId="259"/>
            <ac:picMk id="8" creationId="{8B63F6BC-1729-47F2-BBAE-44F1E2DD9BF0}"/>
          </ac:picMkLst>
        </pc:picChg>
        <pc:picChg chg="del">
          <ac:chgData name="Sergey Mirvoda" userId="1d3fbea06baa702e" providerId="LiveId" clId="{ED73A66A-BEEF-4945-B17F-BC76032714E3}" dt="2020-08-20T11:54:03.047" v="202" actId="478"/>
          <ac:picMkLst>
            <pc:docMk/>
            <pc:sldMk cId="2163545154" sldId="259"/>
            <ac:picMk id="9" creationId="{1D99739C-E4C8-4BAF-B489-A2684434A728}"/>
          </ac:picMkLst>
        </pc:picChg>
        <pc:picChg chg="del">
          <ac:chgData name="Sergey Mirvoda" userId="1d3fbea06baa702e" providerId="LiveId" clId="{ED73A66A-BEEF-4945-B17F-BC76032714E3}" dt="2020-08-20T11:54:03.614" v="203" actId="478"/>
          <ac:picMkLst>
            <pc:docMk/>
            <pc:sldMk cId="2163545154" sldId="259"/>
            <ac:picMk id="13" creationId="{0E7E72D0-02AB-410D-ABC4-A19E191B1A45}"/>
          </ac:picMkLst>
        </pc:picChg>
      </pc:sldChg>
      <pc:sldChg chg="delSp modSp">
        <pc:chgData name="Sergey Mirvoda" userId="1d3fbea06baa702e" providerId="LiveId" clId="{ED73A66A-BEEF-4945-B17F-BC76032714E3}" dt="2020-08-20T12:12:10.640" v="432" actId="27636"/>
        <pc:sldMkLst>
          <pc:docMk/>
          <pc:sldMk cId="122853989" sldId="260"/>
        </pc:sldMkLst>
        <pc:spChg chg="mod">
          <ac:chgData name="Sergey Mirvoda" userId="1d3fbea06baa702e" providerId="LiveId" clId="{ED73A66A-BEEF-4945-B17F-BC76032714E3}" dt="2020-08-20T12:02:54.350" v="244"/>
          <ac:spMkLst>
            <pc:docMk/>
            <pc:sldMk cId="122853989" sldId="260"/>
            <ac:spMk id="2" creationId="{0BB4F26A-B5D2-47F4-BBCA-1E7CE582A82D}"/>
          </ac:spMkLst>
        </pc:spChg>
        <pc:spChg chg="mod">
          <ac:chgData name="Sergey Mirvoda" userId="1d3fbea06baa702e" providerId="LiveId" clId="{ED73A66A-BEEF-4945-B17F-BC76032714E3}" dt="2020-08-20T12:12:10.640" v="432" actId="27636"/>
          <ac:spMkLst>
            <pc:docMk/>
            <pc:sldMk cId="122853989" sldId="260"/>
            <ac:spMk id="27" creationId="{5D14CC21-9F60-4124-A8BD-7F51E18A40E8}"/>
          </ac:spMkLst>
        </pc:spChg>
        <pc:picChg chg="del">
          <ac:chgData name="Sergey Mirvoda" userId="1d3fbea06baa702e" providerId="LiveId" clId="{ED73A66A-BEEF-4945-B17F-BC76032714E3}" dt="2020-08-20T12:03:09.070" v="250" actId="478"/>
          <ac:picMkLst>
            <pc:docMk/>
            <pc:sldMk cId="122853989" sldId="260"/>
            <ac:picMk id="3" creationId="{B50CD37B-2E5B-42AE-B58C-C5D7AADCE947}"/>
          </ac:picMkLst>
        </pc:picChg>
        <pc:picChg chg="del">
          <ac:chgData name="Sergey Mirvoda" userId="1d3fbea06baa702e" providerId="LiveId" clId="{ED73A66A-BEEF-4945-B17F-BC76032714E3}" dt="2020-08-20T12:03:08.606" v="249" actId="478"/>
          <ac:picMkLst>
            <pc:docMk/>
            <pc:sldMk cId="122853989" sldId="260"/>
            <ac:picMk id="28" creationId="{81759B97-DEEA-490F-8035-704E7FDCBD53}"/>
          </ac:picMkLst>
        </pc:picChg>
      </pc:sldChg>
      <pc:sldChg chg="modSp">
        <pc:chgData name="Sergey Mirvoda" userId="1d3fbea06baa702e" providerId="LiveId" clId="{ED73A66A-BEEF-4945-B17F-BC76032714E3}" dt="2020-08-20T12:14:58.667" v="504" actId="20577"/>
        <pc:sldMkLst>
          <pc:docMk/>
          <pc:sldMk cId="3011466132" sldId="263"/>
        </pc:sldMkLst>
        <pc:spChg chg="mod">
          <ac:chgData name="Sergey Mirvoda" userId="1d3fbea06baa702e" providerId="LiveId" clId="{ED73A66A-BEEF-4945-B17F-BC76032714E3}" dt="2020-08-20T12:14:22.556" v="490" actId="20577"/>
          <ac:spMkLst>
            <pc:docMk/>
            <pc:sldMk cId="3011466132" sldId="263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4:58.667" v="504" actId="20577"/>
          <ac:spMkLst>
            <pc:docMk/>
            <pc:sldMk cId="3011466132" sldId="263"/>
            <ac:spMk id="4" creationId="{EAE4A8AF-76A4-411F-A229-D0A6FCA2AB2A}"/>
          </ac:spMkLst>
        </pc:spChg>
      </pc:sldChg>
      <pc:sldChg chg="addSp delSp modSp">
        <pc:chgData name="Sergey Mirvoda" userId="1d3fbea06baa702e" providerId="LiveId" clId="{ED73A66A-BEEF-4945-B17F-BC76032714E3}" dt="2020-08-20T12:14:15.301" v="480" actId="1076"/>
        <pc:sldMkLst>
          <pc:docMk/>
          <pc:sldMk cId="2653793826" sldId="264"/>
        </pc:sldMkLst>
        <pc:spChg chg="add del mod">
          <ac:chgData name="Sergey Mirvoda" userId="1d3fbea06baa702e" providerId="LiveId" clId="{ED73A66A-BEEF-4945-B17F-BC76032714E3}" dt="2020-08-20T12:13:54.075" v="477" actId="478"/>
          <ac:spMkLst>
            <pc:docMk/>
            <pc:sldMk cId="2653793826" sldId="264"/>
            <ac:spMk id="3" creationId="{AFB652D0-1B96-4741-9F2B-D42063E81B71}"/>
          </ac:spMkLst>
        </pc:spChg>
        <pc:spChg chg="add mod">
          <ac:chgData name="Sergey Mirvoda" userId="1d3fbea06baa702e" providerId="LiveId" clId="{ED73A66A-BEEF-4945-B17F-BC76032714E3}" dt="2020-08-20T12:14:15.301" v="480" actId="1076"/>
          <ac:spMkLst>
            <pc:docMk/>
            <pc:sldMk cId="2653793826" sldId="264"/>
            <ac:spMk id="4" creationId="{80C4C021-99E4-4983-BE28-ACC2EC502F32}"/>
          </ac:spMkLst>
        </pc:spChg>
        <pc:spChg chg="del">
          <ac:chgData name="Sergey Mirvoda" userId="1d3fbea06baa702e" providerId="LiveId" clId="{ED73A66A-BEEF-4945-B17F-BC76032714E3}" dt="2020-08-20T12:13:45.636" v="474" actId="478"/>
          <ac:spMkLst>
            <pc:docMk/>
            <pc:sldMk cId="2653793826" sldId="264"/>
            <ac:spMk id="16" creationId="{6CD7B822-5CB2-490D-857D-DFB791569E6A}"/>
          </ac:spMkLst>
        </pc:spChg>
        <pc:spChg chg="mod">
          <ac:chgData name="Sergey Mirvoda" userId="1d3fbea06baa702e" providerId="LiveId" clId="{ED73A66A-BEEF-4945-B17F-BC76032714E3}" dt="2020-08-20T12:13:43.527" v="473" actId="20577"/>
          <ac:spMkLst>
            <pc:docMk/>
            <pc:sldMk cId="2653793826" sldId="264"/>
            <ac:spMk id="28" creationId="{7F10DABD-74C7-40FF-B28B-C34BFFDDBF91}"/>
          </ac:spMkLst>
        </pc:spChg>
        <pc:picChg chg="add mod">
          <ac:chgData name="Sergey Mirvoda" userId="1d3fbea06baa702e" providerId="LiveId" clId="{ED73A66A-BEEF-4945-B17F-BC76032714E3}" dt="2020-08-20T12:13:56.259" v="478" actId="1076"/>
          <ac:picMkLst>
            <pc:docMk/>
            <pc:sldMk cId="2653793826" sldId="264"/>
            <ac:picMk id="7" creationId="{1EA7DFE4-26E9-4CE8-8142-8B631FD4F3C6}"/>
          </ac:picMkLst>
        </pc:picChg>
      </pc:sldChg>
      <pc:sldChg chg="modSp">
        <pc:chgData name="Sergey Mirvoda" userId="1d3fbea06baa702e" providerId="LiveId" clId="{ED73A66A-BEEF-4945-B17F-BC76032714E3}" dt="2020-08-20T12:39:26.195" v="784"/>
        <pc:sldMkLst>
          <pc:docMk/>
          <pc:sldMk cId="2843646187" sldId="265"/>
        </pc:sldMkLst>
        <pc:spChg chg="mod">
          <ac:chgData name="Sergey Mirvoda" userId="1d3fbea06baa702e" providerId="LiveId" clId="{ED73A66A-BEEF-4945-B17F-BC76032714E3}" dt="2020-08-20T12:37:39.010" v="756" actId="20577"/>
          <ac:spMkLst>
            <pc:docMk/>
            <pc:sldMk cId="2843646187" sldId="26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9:26.195" v="784"/>
          <ac:spMkLst>
            <pc:docMk/>
            <pc:sldMk cId="2843646187" sldId="265"/>
            <ac:spMk id="4" creationId="{EAE4A8AF-76A4-411F-A229-D0A6FCA2AB2A}"/>
          </ac:spMkLst>
        </pc:spChg>
      </pc:sldChg>
      <pc:sldChg chg="addSp delSp modSp add">
        <pc:chgData name="Sergey Mirvoda" userId="1d3fbea06baa702e" providerId="LiveId" clId="{ED73A66A-BEEF-4945-B17F-BC76032714E3}" dt="2020-08-20T11:51:37.151" v="197" actId="1076"/>
        <pc:sldMkLst>
          <pc:docMk/>
          <pc:sldMk cId="1294079469" sldId="266"/>
        </pc:sldMkLst>
        <pc:spChg chg="mod">
          <ac:chgData name="Sergey Mirvoda" userId="1d3fbea06baa702e" providerId="LiveId" clId="{ED73A66A-BEEF-4945-B17F-BC76032714E3}" dt="2020-08-20T11:47:04.885" v="46" actId="20577"/>
          <ac:spMkLst>
            <pc:docMk/>
            <pc:sldMk cId="1294079469" sldId="266"/>
            <ac:spMk id="2" creationId="{AE71A3E5-4A8F-4CCC-A022-9F7F7332573D}"/>
          </ac:spMkLst>
        </pc:spChg>
        <pc:spChg chg="del">
          <ac:chgData name="Sergey Mirvoda" userId="1d3fbea06baa702e" providerId="LiveId" clId="{ED73A66A-BEEF-4945-B17F-BC76032714E3}" dt="2020-08-20T11:47:07.698" v="47" actId="478"/>
          <ac:spMkLst>
            <pc:docMk/>
            <pc:sldMk cId="1294079469" sldId="266"/>
            <ac:spMk id="3" creationId="{B1812B2B-FA6E-41DB-ACFC-AA7418EFE8AA}"/>
          </ac:spMkLst>
        </pc:spChg>
        <pc:spChg chg="add del mod">
          <ac:chgData name="Sergey Mirvoda" userId="1d3fbea06baa702e" providerId="LiveId" clId="{ED73A66A-BEEF-4945-B17F-BC76032714E3}" dt="2020-08-20T11:47:17.041" v="48" actId="3680"/>
          <ac:spMkLst>
            <pc:docMk/>
            <pc:sldMk cId="1294079469" sldId="266"/>
            <ac:spMk id="5" creationId="{D9034D16-6624-49A0-9F25-780966702BA5}"/>
          </ac:spMkLst>
        </pc:spChg>
        <pc:graphicFrameChg chg="add mod ord modGraphic">
          <ac:chgData name="Sergey Mirvoda" userId="1d3fbea06baa702e" providerId="LiveId" clId="{ED73A66A-BEEF-4945-B17F-BC76032714E3}" dt="2020-08-20T11:51:37.151" v="197" actId="1076"/>
          <ac:graphicFrameMkLst>
            <pc:docMk/>
            <pc:sldMk cId="1294079469" sldId="266"/>
            <ac:graphicFrameMk id="6" creationId="{38E86449-4E96-44F5-897F-75C633FC8D5D}"/>
          </ac:graphicFrameMkLst>
        </pc:graphicFrameChg>
      </pc:sldChg>
      <pc:sldChg chg="addSp delSp modSp add">
        <pc:chgData name="Sergey Mirvoda" userId="1d3fbea06baa702e" providerId="LiveId" clId="{ED73A66A-BEEF-4945-B17F-BC76032714E3}" dt="2020-08-20T12:01:28.721" v="241" actId="1076"/>
        <pc:sldMkLst>
          <pc:docMk/>
          <pc:sldMk cId="346762042" sldId="267"/>
        </pc:sldMkLst>
        <pc:spChg chg="mod">
          <ac:chgData name="Sergey Mirvoda" userId="1d3fbea06baa702e" providerId="LiveId" clId="{ED73A66A-BEEF-4945-B17F-BC76032714E3}" dt="2020-08-20T11:55:04.321" v="211" actId="20577"/>
          <ac:spMkLst>
            <pc:docMk/>
            <pc:sldMk cId="346762042" sldId="267"/>
            <ac:spMk id="2" creationId="{B7B66C52-1629-4194-BCDB-BFE3B9DBB7A5}"/>
          </ac:spMkLst>
        </pc:spChg>
        <pc:graphicFrameChg chg="del">
          <ac:chgData name="Sergey Mirvoda" userId="1d3fbea06baa702e" providerId="LiveId" clId="{ED73A66A-BEEF-4945-B17F-BC76032714E3}" dt="2020-08-20T11:55:12.586" v="212" actId="478"/>
          <ac:graphicFrameMkLst>
            <pc:docMk/>
            <pc:sldMk cId="346762042" sldId="267"/>
            <ac:graphicFrameMk id="3" creationId="{F3855C60-B8F0-4AFD-A0A2-BA56C758C09E}"/>
          </ac:graphicFrameMkLst>
        </pc:graphicFrameChg>
        <pc:graphicFrameChg chg="del modGraphic">
          <ac:chgData name="Sergey Mirvoda" userId="1d3fbea06baa702e" providerId="LiveId" clId="{ED73A66A-BEEF-4945-B17F-BC76032714E3}" dt="2020-08-20T11:55:21.060" v="216" actId="478"/>
          <ac:graphicFrameMkLst>
            <pc:docMk/>
            <pc:sldMk cId="346762042" sldId="267"/>
            <ac:graphicFrameMk id="4" creationId="{E1B99B04-8C4F-4571-8830-4972B0A52006}"/>
          </ac:graphicFrameMkLst>
        </pc:graphicFrameChg>
        <pc:graphicFrameChg chg="add mod">
          <ac:chgData name="Sergey Mirvoda" userId="1d3fbea06baa702e" providerId="LiveId" clId="{ED73A66A-BEEF-4945-B17F-BC76032714E3}" dt="2020-08-20T11:55:16.676" v="214" actId="1076"/>
          <ac:graphicFrameMkLst>
            <pc:docMk/>
            <pc:sldMk cId="346762042" sldId="267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1:28.721" v="241" actId="1076"/>
          <ac:picMkLst>
            <pc:docMk/>
            <pc:sldMk cId="346762042" sldId="267"/>
            <ac:picMk id="7" creationId="{FA58BD0A-BBC9-4A27-86DB-031C97CBEB7E}"/>
          </ac:picMkLst>
        </pc:picChg>
        <pc:picChg chg="del">
          <ac:chgData name="Sergey Mirvoda" userId="1d3fbea06baa702e" providerId="LiveId" clId="{ED73A66A-BEEF-4945-B17F-BC76032714E3}" dt="2020-08-20T11:55:25.755" v="217" actId="478"/>
          <ac:picMkLst>
            <pc:docMk/>
            <pc:sldMk cId="346762042" sldId="267"/>
            <ac:picMk id="8" creationId="{8B63F6BC-1729-47F2-BBAE-44F1E2DD9BF0}"/>
          </ac:picMkLst>
        </pc:picChg>
        <pc:picChg chg="add mod">
          <ac:chgData name="Sergey Mirvoda" userId="1d3fbea06baa702e" providerId="LiveId" clId="{ED73A66A-BEEF-4945-B17F-BC76032714E3}" dt="2020-08-20T12:01:25.073" v="239" actId="1076"/>
          <ac:picMkLst>
            <pc:docMk/>
            <pc:sldMk cId="346762042" sldId="267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02:41.281" v="243" actId="1076"/>
        <pc:sldMkLst>
          <pc:docMk/>
          <pc:sldMk cId="350179155" sldId="268"/>
        </pc:sldMkLst>
        <pc:spChg chg="mod">
          <ac:chgData name="Sergey Mirvoda" userId="1d3fbea06baa702e" providerId="LiveId" clId="{ED73A66A-BEEF-4945-B17F-BC76032714E3}" dt="2020-08-20T11:55:43.192" v="221"/>
          <ac:spMkLst>
            <pc:docMk/>
            <pc:sldMk cId="350179155" sldId="268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1:56:39.468" v="237" actId="1076"/>
          <ac:spMkLst>
            <pc:docMk/>
            <pc:sldMk cId="350179155" sldId="268"/>
            <ac:spMk id="7" creationId="{44C784FC-D141-4583-95D5-5FA46B7E5BF5}"/>
          </ac:spMkLst>
        </pc:spChg>
        <pc:graphicFrameChg chg="del mod">
          <ac:chgData name="Sergey Mirvoda" userId="1d3fbea06baa702e" providerId="LiveId" clId="{ED73A66A-BEEF-4945-B17F-BC76032714E3}" dt="2020-08-20T11:56:37.376" v="235" actId="478"/>
          <ac:graphicFrameMkLst>
            <pc:docMk/>
            <pc:sldMk cId="350179155" sldId="268"/>
            <ac:graphicFrameMk id="6" creationId="{00CB6127-3C3B-48DA-AC8B-EE1B6DA84FF8}"/>
          </ac:graphicFrameMkLst>
        </pc:graphicFrameChg>
        <pc:picChg chg="add mod">
          <ac:chgData name="Sergey Mirvoda" userId="1d3fbea06baa702e" providerId="LiveId" clId="{ED73A66A-BEEF-4945-B17F-BC76032714E3}" dt="2020-08-20T12:02:41.281" v="243" actId="1076"/>
          <ac:picMkLst>
            <pc:docMk/>
            <pc:sldMk cId="350179155" sldId="268"/>
            <ac:picMk id="3" creationId="{2E4C708F-4BD5-402E-A548-05C2E2F51A72}"/>
          </ac:picMkLst>
        </pc:picChg>
        <pc:picChg chg="del mod">
          <ac:chgData name="Sergey Mirvoda" userId="1d3fbea06baa702e" providerId="LiveId" clId="{ED73A66A-BEEF-4945-B17F-BC76032714E3}" dt="2020-08-20T11:56:40.421" v="238" actId="478"/>
          <ac:picMkLst>
            <pc:docMk/>
            <pc:sldMk cId="350179155" sldId="268"/>
            <ac:picMk id="9" creationId="{6CCCF26B-DDB9-4CC2-AAAD-394815E45ECC}"/>
          </ac:picMkLst>
        </pc:picChg>
      </pc:sldChg>
      <pc:sldChg chg="addSp delSp modSp add">
        <pc:chgData name="Sergey Mirvoda" userId="1d3fbea06baa702e" providerId="LiveId" clId="{ED73A66A-BEEF-4945-B17F-BC76032714E3}" dt="2020-08-20T12:27:32.239" v="556" actId="1076"/>
        <pc:sldMkLst>
          <pc:docMk/>
          <pc:sldMk cId="2916667308" sldId="269"/>
        </pc:sldMkLst>
        <pc:spChg chg="mod">
          <ac:chgData name="Sergey Mirvoda" userId="1d3fbea06baa702e" providerId="LiveId" clId="{ED73A66A-BEEF-4945-B17F-BC76032714E3}" dt="2020-08-20T12:23:00.814" v="525"/>
          <ac:spMkLst>
            <pc:docMk/>
            <pc:sldMk cId="2916667308" sldId="269"/>
            <ac:spMk id="2" creationId="{0BB4F26A-B5D2-47F4-BBCA-1E7CE582A82D}"/>
          </ac:spMkLst>
        </pc:spChg>
        <pc:spChg chg="add del mod">
          <ac:chgData name="Sergey Mirvoda" userId="1d3fbea06baa702e" providerId="LiveId" clId="{ED73A66A-BEEF-4945-B17F-BC76032714E3}" dt="2020-08-20T12:12:49.846" v="436" actId="478"/>
          <ac:spMkLst>
            <pc:docMk/>
            <pc:sldMk cId="2916667308" sldId="269"/>
            <ac:spMk id="4" creationId="{CC39FA82-F462-4CB1-B8CD-34ED6E97CC1B}"/>
          </ac:spMkLst>
        </pc:spChg>
        <pc:spChg chg="add mod">
          <ac:chgData name="Sergey Mirvoda" userId="1d3fbea06baa702e" providerId="LiveId" clId="{ED73A66A-BEEF-4945-B17F-BC76032714E3}" dt="2020-08-20T12:24:06.425" v="551" actId="14100"/>
          <ac:spMkLst>
            <pc:docMk/>
            <pc:sldMk cId="2916667308" sldId="269"/>
            <ac:spMk id="5" creationId="{D23A3E99-B060-46DA-B3C1-9729383B0781}"/>
          </ac:spMkLst>
        </pc:spChg>
        <pc:spChg chg="del">
          <ac:chgData name="Sergey Mirvoda" userId="1d3fbea06baa702e" providerId="LiveId" clId="{ED73A66A-BEEF-4945-B17F-BC76032714E3}" dt="2020-08-20T12:12:36.932" v="433" actId="478"/>
          <ac:spMkLst>
            <pc:docMk/>
            <pc:sldMk cId="2916667308" sldId="269"/>
            <ac:spMk id="27" creationId="{5D14CC21-9F60-4124-A8BD-7F51E18A40E8}"/>
          </ac:spMkLst>
        </pc:spChg>
        <pc:picChg chg="add del mod">
          <ac:chgData name="Sergey Mirvoda" userId="1d3fbea06baa702e" providerId="LiveId" clId="{ED73A66A-BEEF-4945-B17F-BC76032714E3}" dt="2020-08-20T12:23:02.995" v="526" actId="478"/>
          <ac:picMkLst>
            <pc:docMk/>
            <pc:sldMk cId="2916667308" sldId="269"/>
            <ac:picMk id="6" creationId="{D8DB8F53-66D6-4917-A570-4701618A8ACA}"/>
          </ac:picMkLst>
        </pc:picChg>
        <pc:picChg chg="add del mod">
          <ac:chgData name="Sergey Mirvoda" userId="1d3fbea06baa702e" providerId="LiveId" clId="{ED73A66A-BEEF-4945-B17F-BC76032714E3}" dt="2020-08-20T12:27:28.754" v="554" actId="478"/>
          <ac:picMkLst>
            <pc:docMk/>
            <pc:sldMk cId="2916667308" sldId="269"/>
            <ac:picMk id="7" creationId="{27C43F55-E30A-4BDE-9B98-6D9FD72A801D}"/>
          </ac:picMkLst>
        </pc:picChg>
        <pc:picChg chg="add del mod">
          <ac:chgData name="Sergey Mirvoda" userId="1d3fbea06baa702e" providerId="LiveId" clId="{ED73A66A-BEEF-4945-B17F-BC76032714E3}" dt="2020-08-20T12:23:04.499" v="527" actId="478"/>
          <ac:picMkLst>
            <pc:docMk/>
            <pc:sldMk cId="2916667308" sldId="269"/>
            <ac:picMk id="8" creationId="{7781927C-E277-40A0-8C12-F4CB4D6B83C3}"/>
          </ac:picMkLst>
        </pc:picChg>
        <pc:picChg chg="add mod">
          <ac:chgData name="Sergey Mirvoda" userId="1d3fbea06baa702e" providerId="LiveId" clId="{ED73A66A-BEEF-4945-B17F-BC76032714E3}" dt="2020-08-20T12:27:32.239" v="556" actId="1076"/>
          <ac:picMkLst>
            <pc:docMk/>
            <pc:sldMk cId="2916667308" sldId="269"/>
            <ac:picMk id="9" creationId="{B6634D65-095A-4D76-8EA6-172B7C037AE4}"/>
          </ac:picMkLst>
        </pc:picChg>
      </pc:sldChg>
      <pc:sldChg chg="addSp delSp modSp add">
        <pc:chgData name="Sergey Mirvoda" userId="1d3fbea06baa702e" providerId="LiveId" clId="{ED73A66A-BEEF-4945-B17F-BC76032714E3}" dt="2020-08-20T12:11:47.949" v="427" actId="1076"/>
        <pc:sldMkLst>
          <pc:docMk/>
          <pc:sldMk cId="1289371271" sldId="270"/>
        </pc:sldMkLst>
        <pc:spChg chg="mod">
          <ac:chgData name="Sergey Mirvoda" userId="1d3fbea06baa702e" providerId="LiveId" clId="{ED73A66A-BEEF-4945-B17F-BC76032714E3}" dt="2020-08-20T12:08:30.608" v="274" actId="20577"/>
          <ac:spMkLst>
            <pc:docMk/>
            <pc:sldMk cId="1289371271" sldId="270"/>
            <ac:spMk id="2" creationId="{B7B66C52-1629-4194-BCDB-BFE3B9DBB7A5}"/>
          </ac:spMkLst>
        </pc:spChg>
        <pc:spChg chg="add mod">
          <ac:chgData name="Sergey Mirvoda" userId="1d3fbea06baa702e" providerId="LiveId" clId="{ED73A66A-BEEF-4945-B17F-BC76032714E3}" dt="2020-08-20T12:09:47.167" v="404"/>
          <ac:spMkLst>
            <pc:docMk/>
            <pc:sldMk cId="1289371271" sldId="270"/>
            <ac:spMk id="4" creationId="{E84B28E4-03A5-4444-BBE1-63A99D3626F4}"/>
          </ac:spMkLst>
        </pc:spChg>
        <pc:spChg chg="mod">
          <ac:chgData name="Sergey Mirvoda" userId="1d3fbea06baa702e" providerId="LiveId" clId="{ED73A66A-BEEF-4945-B17F-BC76032714E3}" dt="2020-08-20T12:11:24.515" v="424" actId="5793"/>
          <ac:spMkLst>
            <pc:docMk/>
            <pc:sldMk cId="1289371271" sldId="270"/>
            <ac:spMk id="7" creationId="{44C784FC-D141-4583-95D5-5FA46B7E5BF5}"/>
          </ac:spMkLst>
        </pc:spChg>
        <pc:spChg chg="add mod">
          <ac:chgData name="Sergey Mirvoda" userId="1d3fbea06baa702e" providerId="LiveId" clId="{ED73A66A-BEEF-4945-B17F-BC76032714E3}" dt="2020-08-20T12:11:21.883" v="419"/>
          <ac:spMkLst>
            <pc:docMk/>
            <pc:sldMk cId="1289371271" sldId="270"/>
            <ac:spMk id="8" creationId="{F59FD447-E78F-4B18-B048-5BBA317364FC}"/>
          </ac:spMkLst>
        </pc:spChg>
        <pc:picChg chg="del">
          <ac:chgData name="Sergey Mirvoda" userId="1d3fbea06baa702e" providerId="LiveId" clId="{ED73A66A-BEEF-4945-B17F-BC76032714E3}" dt="2020-08-20T12:09:23.639" v="401" actId="478"/>
          <ac:picMkLst>
            <pc:docMk/>
            <pc:sldMk cId="1289371271" sldId="270"/>
            <ac:picMk id="3" creationId="{2E4C708F-4BD5-402E-A548-05C2E2F51A72}"/>
          </ac:picMkLst>
        </pc:picChg>
        <pc:picChg chg="add mod modCrop">
          <ac:chgData name="Sergey Mirvoda" userId="1d3fbea06baa702e" providerId="LiveId" clId="{ED73A66A-BEEF-4945-B17F-BC76032714E3}" dt="2020-08-20T12:11:26.685" v="425" actId="1076"/>
          <ac:picMkLst>
            <pc:docMk/>
            <pc:sldMk cId="1289371271" sldId="270"/>
            <ac:picMk id="6" creationId="{717A4F93-1107-433C-8A5B-D94DEE05B1A8}"/>
          </ac:picMkLst>
        </pc:picChg>
        <pc:picChg chg="add mod">
          <ac:chgData name="Sergey Mirvoda" userId="1d3fbea06baa702e" providerId="LiveId" clId="{ED73A66A-BEEF-4945-B17F-BC76032714E3}" dt="2020-08-20T12:11:47.949" v="427" actId="1076"/>
          <ac:picMkLst>
            <pc:docMk/>
            <pc:sldMk cId="1289371271" sldId="270"/>
            <ac:picMk id="9" creationId="{4FC7358C-A5D9-4BAE-A570-89CDD8825E98}"/>
          </ac:picMkLst>
        </pc:picChg>
      </pc:sldChg>
      <pc:sldChg chg="modSp add">
        <pc:chgData name="Sergey Mirvoda" userId="1d3fbea06baa702e" providerId="LiveId" clId="{ED73A66A-BEEF-4945-B17F-BC76032714E3}" dt="2020-08-20T12:15:46.438" v="513"/>
        <pc:sldMkLst>
          <pc:docMk/>
          <pc:sldMk cId="3791430915" sldId="271"/>
        </pc:sldMkLst>
        <pc:spChg chg="mod">
          <ac:chgData name="Sergey Mirvoda" userId="1d3fbea06baa702e" providerId="LiveId" clId="{ED73A66A-BEEF-4945-B17F-BC76032714E3}" dt="2020-08-20T12:15:19.542" v="506"/>
          <ac:spMkLst>
            <pc:docMk/>
            <pc:sldMk cId="3791430915" sldId="271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15:46.438" v="513"/>
          <ac:spMkLst>
            <pc:docMk/>
            <pc:sldMk cId="3791430915" sldId="271"/>
            <ac:spMk id="4" creationId="{EAE4A8AF-76A4-411F-A229-D0A6FCA2AB2A}"/>
          </ac:spMkLst>
        </pc:spChg>
      </pc:sldChg>
      <pc:sldChg chg="addSp modSp add">
        <pc:chgData name="Sergey Mirvoda" userId="1d3fbea06baa702e" providerId="LiveId" clId="{ED73A66A-BEEF-4945-B17F-BC76032714E3}" dt="2020-08-20T12:30:16.333" v="585" actId="20577"/>
        <pc:sldMkLst>
          <pc:docMk/>
          <pc:sldMk cId="1804669457" sldId="272"/>
        </pc:sldMkLst>
        <pc:spChg chg="mod">
          <ac:chgData name="Sergey Mirvoda" userId="1d3fbea06baa702e" providerId="LiveId" clId="{ED73A66A-BEEF-4945-B17F-BC76032714E3}" dt="2020-08-20T12:16:19.552" v="518" actId="20577"/>
          <ac:spMkLst>
            <pc:docMk/>
            <pc:sldMk cId="1804669457" sldId="272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16.333" v="585" actId="20577"/>
          <ac:spMkLst>
            <pc:docMk/>
            <pc:sldMk cId="1804669457" sldId="272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29:54.685" v="559" actId="1076"/>
          <ac:picMkLst>
            <pc:docMk/>
            <pc:sldMk cId="1804669457" sldId="272"/>
            <ac:picMk id="5" creationId="{82168A31-053C-4750-AA86-87D101714594}"/>
          </ac:picMkLst>
        </pc:picChg>
      </pc:sldChg>
      <pc:sldChg chg="add">
        <pc:chgData name="Sergey Mirvoda" userId="1d3fbea06baa702e" providerId="LiveId" clId="{ED73A66A-BEEF-4945-B17F-BC76032714E3}" dt="2020-08-20T12:22:56.465" v="523"/>
        <pc:sldMkLst>
          <pc:docMk/>
          <pc:sldMk cId="368463640" sldId="273"/>
        </pc:sldMkLst>
      </pc:sldChg>
      <pc:sldChg chg="addSp delSp modSp add">
        <pc:chgData name="Sergey Mirvoda" userId="1d3fbea06baa702e" providerId="LiveId" clId="{ED73A66A-BEEF-4945-B17F-BC76032714E3}" dt="2020-08-20T12:31:06.915" v="606" actId="1076"/>
        <pc:sldMkLst>
          <pc:docMk/>
          <pc:sldMk cId="831873685" sldId="274"/>
        </pc:sldMkLst>
        <pc:spChg chg="mod">
          <ac:chgData name="Sergey Mirvoda" userId="1d3fbea06baa702e" providerId="LiveId" clId="{ED73A66A-BEEF-4945-B17F-BC76032714E3}" dt="2020-08-20T12:30:30.184" v="598" actId="20577"/>
          <ac:spMkLst>
            <pc:docMk/>
            <pc:sldMk cId="831873685" sldId="274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0:52.615" v="602" actId="20577"/>
          <ac:spMkLst>
            <pc:docMk/>
            <pc:sldMk cId="831873685" sldId="274"/>
            <ac:spMk id="4" creationId="{EAE4A8AF-76A4-411F-A229-D0A6FCA2AB2A}"/>
          </ac:spMkLst>
        </pc:spChg>
        <pc:picChg chg="del mod">
          <ac:chgData name="Sergey Mirvoda" userId="1d3fbea06baa702e" providerId="LiveId" clId="{ED73A66A-BEEF-4945-B17F-BC76032714E3}" dt="2020-08-20T12:30:54.547" v="603" actId="478"/>
          <ac:picMkLst>
            <pc:docMk/>
            <pc:sldMk cId="831873685" sldId="274"/>
            <ac:picMk id="5" creationId="{82168A31-053C-4750-AA86-87D101714594}"/>
          </ac:picMkLst>
        </pc:picChg>
        <pc:picChg chg="add mod">
          <ac:chgData name="Sergey Mirvoda" userId="1d3fbea06baa702e" providerId="LiveId" clId="{ED73A66A-BEEF-4945-B17F-BC76032714E3}" dt="2020-08-20T12:31:06.915" v="606" actId="1076"/>
          <ac:picMkLst>
            <pc:docMk/>
            <pc:sldMk cId="831873685" sldId="274"/>
            <ac:picMk id="6" creationId="{EB53BFE2-F08E-425A-9314-F348BA95A8C5}"/>
          </ac:picMkLst>
        </pc:picChg>
      </pc:sldChg>
      <pc:sldChg chg="addSp delSp modSp add">
        <pc:chgData name="Sergey Mirvoda" userId="1d3fbea06baa702e" providerId="LiveId" clId="{ED73A66A-BEEF-4945-B17F-BC76032714E3}" dt="2020-08-20T12:32:12.212" v="625" actId="1076"/>
        <pc:sldMkLst>
          <pc:docMk/>
          <pc:sldMk cId="3142424488" sldId="275"/>
        </pc:sldMkLst>
        <pc:spChg chg="mod">
          <ac:chgData name="Sergey Mirvoda" userId="1d3fbea06baa702e" providerId="LiveId" clId="{ED73A66A-BEEF-4945-B17F-BC76032714E3}" dt="2020-08-20T12:31:23.977" v="613" actId="20577"/>
          <ac:spMkLst>
            <pc:docMk/>
            <pc:sldMk cId="3142424488" sldId="275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1:44.996" v="617" actId="20577"/>
          <ac:spMkLst>
            <pc:docMk/>
            <pc:sldMk cId="3142424488" sldId="275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2:00.195" v="621" actId="1076"/>
          <ac:picMkLst>
            <pc:docMk/>
            <pc:sldMk cId="3142424488" sldId="275"/>
            <ac:picMk id="5" creationId="{0BEECAA9-BA1E-4C9A-857C-F63155C5E4D6}"/>
          </ac:picMkLst>
        </pc:picChg>
        <pc:picChg chg="del mod">
          <ac:chgData name="Sergey Mirvoda" userId="1d3fbea06baa702e" providerId="LiveId" clId="{ED73A66A-BEEF-4945-B17F-BC76032714E3}" dt="2020-08-20T12:31:47.834" v="619" actId="478"/>
          <ac:picMkLst>
            <pc:docMk/>
            <pc:sldMk cId="3142424488" sldId="275"/>
            <ac:picMk id="6" creationId="{EB53BFE2-F08E-425A-9314-F348BA95A8C5}"/>
          </ac:picMkLst>
        </pc:picChg>
        <pc:picChg chg="add mod">
          <ac:chgData name="Sergey Mirvoda" userId="1d3fbea06baa702e" providerId="LiveId" clId="{ED73A66A-BEEF-4945-B17F-BC76032714E3}" dt="2020-08-20T12:32:05.684" v="623" actId="1076"/>
          <ac:picMkLst>
            <pc:docMk/>
            <pc:sldMk cId="3142424488" sldId="275"/>
            <ac:picMk id="7" creationId="{44FE46AD-3D59-4ED6-8268-920508CE07EE}"/>
          </ac:picMkLst>
        </pc:picChg>
        <pc:picChg chg="add mod">
          <ac:chgData name="Sergey Mirvoda" userId="1d3fbea06baa702e" providerId="LiveId" clId="{ED73A66A-BEEF-4945-B17F-BC76032714E3}" dt="2020-08-20T12:32:12.212" v="625" actId="1076"/>
          <ac:picMkLst>
            <pc:docMk/>
            <pc:sldMk cId="3142424488" sldId="275"/>
            <ac:picMk id="8" creationId="{67AAFF0D-5A36-4DBB-92DA-015D65E6250D}"/>
          </ac:picMkLst>
        </pc:picChg>
      </pc:sldChg>
      <pc:sldChg chg="addSp delSp modSp add">
        <pc:chgData name="Sergey Mirvoda" userId="1d3fbea06baa702e" providerId="LiveId" clId="{ED73A66A-BEEF-4945-B17F-BC76032714E3}" dt="2020-08-20T12:33:15.923" v="639" actId="1076"/>
        <pc:sldMkLst>
          <pc:docMk/>
          <pc:sldMk cId="4182810818" sldId="276"/>
        </pc:sldMkLst>
        <pc:spChg chg="mod">
          <ac:chgData name="Sergey Mirvoda" userId="1d3fbea06baa702e" providerId="LiveId" clId="{ED73A66A-BEEF-4945-B17F-BC76032714E3}" dt="2020-08-20T12:32:35.190" v="627"/>
          <ac:spMkLst>
            <pc:docMk/>
            <pc:sldMk cId="4182810818" sldId="276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2:52.505" v="629"/>
          <ac:spMkLst>
            <pc:docMk/>
            <pc:sldMk cId="4182810818" sldId="276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2:54.534" v="630" actId="478"/>
          <ac:picMkLst>
            <pc:docMk/>
            <pc:sldMk cId="4182810818" sldId="276"/>
            <ac:picMk id="5" creationId="{0BEECAA9-BA1E-4C9A-857C-F63155C5E4D6}"/>
          </ac:picMkLst>
        </pc:picChg>
        <pc:picChg chg="del">
          <ac:chgData name="Sergey Mirvoda" userId="1d3fbea06baa702e" providerId="LiveId" clId="{ED73A66A-BEEF-4945-B17F-BC76032714E3}" dt="2020-08-20T12:32:54.937" v="631" actId="478"/>
          <ac:picMkLst>
            <pc:docMk/>
            <pc:sldMk cId="4182810818" sldId="276"/>
            <ac:picMk id="7" creationId="{44FE46AD-3D59-4ED6-8268-920508CE07EE}"/>
          </ac:picMkLst>
        </pc:picChg>
        <pc:picChg chg="del">
          <ac:chgData name="Sergey Mirvoda" userId="1d3fbea06baa702e" providerId="LiveId" clId="{ED73A66A-BEEF-4945-B17F-BC76032714E3}" dt="2020-08-20T12:32:55.377" v="632" actId="478"/>
          <ac:picMkLst>
            <pc:docMk/>
            <pc:sldMk cId="4182810818" sldId="276"/>
            <ac:picMk id="8" creationId="{67AAFF0D-5A36-4DBB-92DA-015D65E6250D}"/>
          </ac:picMkLst>
        </pc:picChg>
        <pc:picChg chg="add mod">
          <ac:chgData name="Sergey Mirvoda" userId="1d3fbea06baa702e" providerId="LiveId" clId="{ED73A66A-BEEF-4945-B17F-BC76032714E3}" dt="2020-08-20T12:33:02.875" v="634" actId="1076"/>
          <ac:picMkLst>
            <pc:docMk/>
            <pc:sldMk cId="4182810818" sldId="276"/>
            <ac:picMk id="9" creationId="{8381F761-EAFE-4B86-B7AB-F19FB57F501B}"/>
          </ac:picMkLst>
        </pc:picChg>
        <pc:picChg chg="add mod">
          <ac:chgData name="Sergey Mirvoda" userId="1d3fbea06baa702e" providerId="LiveId" clId="{ED73A66A-BEEF-4945-B17F-BC76032714E3}" dt="2020-08-20T12:33:15.923" v="639" actId="1076"/>
          <ac:picMkLst>
            <pc:docMk/>
            <pc:sldMk cId="4182810818" sldId="276"/>
            <ac:picMk id="10" creationId="{9F289B18-8395-4ACE-B371-B888F0D8FB3E}"/>
          </ac:picMkLst>
        </pc:picChg>
        <pc:picChg chg="add mod">
          <ac:chgData name="Sergey Mirvoda" userId="1d3fbea06baa702e" providerId="LiveId" clId="{ED73A66A-BEEF-4945-B17F-BC76032714E3}" dt="2020-08-20T12:33:14.458" v="638" actId="1076"/>
          <ac:picMkLst>
            <pc:docMk/>
            <pc:sldMk cId="4182810818" sldId="276"/>
            <ac:picMk id="11" creationId="{5E9C9B3C-7160-427A-A002-78AB4FF83AE1}"/>
          </ac:picMkLst>
        </pc:picChg>
      </pc:sldChg>
      <pc:sldChg chg="delSp modSp add">
        <pc:chgData name="Sergey Mirvoda" userId="1d3fbea06baa702e" providerId="LiveId" clId="{ED73A66A-BEEF-4945-B17F-BC76032714E3}" dt="2020-08-20T12:36:12.788" v="718" actId="20577"/>
        <pc:sldMkLst>
          <pc:docMk/>
          <pc:sldMk cId="1978410080" sldId="277"/>
        </pc:sldMkLst>
        <pc:spChg chg="mod">
          <ac:chgData name="Sergey Mirvoda" userId="1d3fbea06baa702e" providerId="LiveId" clId="{ED73A66A-BEEF-4945-B17F-BC76032714E3}" dt="2020-08-20T12:33:52.504" v="641"/>
          <ac:spMkLst>
            <pc:docMk/>
            <pc:sldMk cId="1978410080" sldId="277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6:12.788" v="718" actId="20577"/>
          <ac:spMkLst>
            <pc:docMk/>
            <pc:sldMk cId="1978410080" sldId="277"/>
            <ac:spMk id="4" creationId="{EAE4A8AF-76A4-411F-A229-D0A6FCA2AB2A}"/>
          </ac:spMkLst>
        </pc:spChg>
        <pc:picChg chg="del">
          <ac:chgData name="Sergey Mirvoda" userId="1d3fbea06baa702e" providerId="LiveId" clId="{ED73A66A-BEEF-4945-B17F-BC76032714E3}" dt="2020-08-20T12:33:53.797" v="642" actId="478"/>
          <ac:picMkLst>
            <pc:docMk/>
            <pc:sldMk cId="1978410080" sldId="277"/>
            <ac:picMk id="9" creationId="{8381F761-EAFE-4B86-B7AB-F19FB57F501B}"/>
          </ac:picMkLst>
        </pc:picChg>
        <pc:picChg chg="del">
          <ac:chgData name="Sergey Mirvoda" userId="1d3fbea06baa702e" providerId="LiveId" clId="{ED73A66A-BEEF-4945-B17F-BC76032714E3}" dt="2020-08-20T12:33:54.476" v="643" actId="478"/>
          <ac:picMkLst>
            <pc:docMk/>
            <pc:sldMk cId="1978410080" sldId="277"/>
            <ac:picMk id="10" creationId="{9F289B18-8395-4ACE-B371-B888F0D8FB3E}"/>
          </ac:picMkLst>
        </pc:picChg>
        <pc:picChg chg="del">
          <ac:chgData name="Sergey Mirvoda" userId="1d3fbea06baa702e" providerId="LiveId" clId="{ED73A66A-BEEF-4945-B17F-BC76032714E3}" dt="2020-08-20T12:33:55.461" v="644" actId="478"/>
          <ac:picMkLst>
            <pc:docMk/>
            <pc:sldMk cId="1978410080" sldId="277"/>
            <ac:picMk id="11" creationId="{5E9C9B3C-7160-427A-A002-78AB4FF83AE1}"/>
          </ac:picMkLst>
        </pc:picChg>
      </pc:sldChg>
      <pc:sldChg chg="modSp add">
        <pc:chgData name="Sergey Mirvoda" userId="1d3fbea06baa702e" providerId="LiveId" clId="{ED73A66A-BEEF-4945-B17F-BC76032714E3}" dt="2020-08-20T12:37:11.527" v="751"/>
        <pc:sldMkLst>
          <pc:docMk/>
          <pc:sldMk cId="92789527" sldId="278"/>
        </pc:sldMkLst>
        <pc:spChg chg="mod">
          <ac:chgData name="Sergey Mirvoda" userId="1d3fbea06baa702e" providerId="LiveId" clId="{ED73A66A-BEEF-4945-B17F-BC76032714E3}" dt="2020-08-20T12:36:43.269" v="728" actId="20577"/>
          <ac:spMkLst>
            <pc:docMk/>
            <pc:sldMk cId="92789527" sldId="278"/>
            <ac:spMk id="2" creationId="{397FE73E-E980-4AEA-B3CB-551A236E1D8F}"/>
          </ac:spMkLst>
        </pc:spChg>
        <pc:spChg chg="mod">
          <ac:chgData name="Sergey Mirvoda" userId="1d3fbea06baa702e" providerId="LiveId" clId="{ED73A66A-BEEF-4945-B17F-BC76032714E3}" dt="2020-08-20T12:37:11.527" v="751"/>
          <ac:spMkLst>
            <pc:docMk/>
            <pc:sldMk cId="92789527" sldId="278"/>
            <ac:spMk id="4" creationId="{EAE4A8AF-76A4-411F-A229-D0A6FCA2AB2A}"/>
          </ac:spMkLst>
        </pc:spChg>
      </pc:sldChg>
      <pc:sldChg chg="add del">
        <pc:chgData name="Sergey Mirvoda" userId="1d3fbea06baa702e" providerId="LiveId" clId="{ED73A66A-BEEF-4945-B17F-BC76032714E3}" dt="2020-08-20T12:37:26.423" v="753" actId="2696"/>
        <pc:sldMkLst>
          <pc:docMk/>
          <pc:sldMk cId="2658298518" sldId="279"/>
        </pc:sldMkLst>
      </pc:sldChg>
      <pc:sldChg chg="addSp delSp modSp add">
        <pc:chgData name="Sergey Mirvoda" userId="1d3fbea06baa702e" providerId="LiveId" clId="{ED73A66A-BEEF-4945-B17F-BC76032714E3}" dt="2020-08-20T12:39:08.889" v="783" actId="14100"/>
        <pc:sldMkLst>
          <pc:docMk/>
          <pc:sldMk cId="2981837163" sldId="279"/>
        </pc:sldMkLst>
        <pc:spChg chg="mod">
          <ac:chgData name="Sergey Mirvoda" userId="1d3fbea06baa702e" providerId="LiveId" clId="{ED73A66A-BEEF-4945-B17F-BC76032714E3}" dt="2020-08-20T12:37:47.290" v="769" actId="20577"/>
          <ac:spMkLst>
            <pc:docMk/>
            <pc:sldMk cId="2981837163" sldId="279"/>
            <ac:spMk id="2" creationId="{397FE73E-E980-4AEA-B3CB-551A236E1D8F}"/>
          </ac:spMkLst>
        </pc:spChg>
        <pc:spChg chg="del">
          <ac:chgData name="Sergey Mirvoda" userId="1d3fbea06baa702e" providerId="LiveId" clId="{ED73A66A-BEEF-4945-B17F-BC76032714E3}" dt="2020-08-20T12:38:39.900" v="777" actId="478"/>
          <ac:spMkLst>
            <pc:docMk/>
            <pc:sldMk cId="2981837163" sldId="279"/>
            <ac:spMk id="4" creationId="{EAE4A8AF-76A4-411F-A229-D0A6FCA2AB2A}"/>
          </ac:spMkLst>
        </pc:spChg>
        <pc:picChg chg="add mod">
          <ac:chgData name="Sergey Mirvoda" userId="1d3fbea06baa702e" providerId="LiveId" clId="{ED73A66A-BEEF-4945-B17F-BC76032714E3}" dt="2020-08-20T12:38:43.729" v="778" actId="1076"/>
          <ac:picMkLst>
            <pc:docMk/>
            <pc:sldMk cId="2981837163" sldId="279"/>
            <ac:picMk id="3" creationId="{6396055B-016E-43B3-905F-C4113541B55E}"/>
          </ac:picMkLst>
        </pc:picChg>
        <pc:picChg chg="add mod">
          <ac:chgData name="Sergey Mirvoda" userId="1d3fbea06baa702e" providerId="LiveId" clId="{ED73A66A-BEEF-4945-B17F-BC76032714E3}" dt="2020-08-20T12:38:45.176" v="779" actId="1076"/>
          <ac:picMkLst>
            <pc:docMk/>
            <pc:sldMk cId="2981837163" sldId="279"/>
            <ac:picMk id="5" creationId="{14B7F0A1-8D75-4670-A94A-2711A708F0BC}"/>
          </ac:picMkLst>
        </pc:picChg>
        <pc:picChg chg="add mod">
          <ac:chgData name="Sergey Mirvoda" userId="1d3fbea06baa702e" providerId="LiveId" clId="{ED73A66A-BEEF-4945-B17F-BC76032714E3}" dt="2020-08-20T12:39:08.889" v="783" actId="14100"/>
          <ac:picMkLst>
            <pc:docMk/>
            <pc:sldMk cId="2981837163" sldId="279"/>
            <ac:picMk id="6" creationId="{9F43279D-5C2F-4CC0-A794-CAD0D76EEEFC}"/>
          </ac:picMkLst>
        </pc:picChg>
      </pc:sldChg>
    </pc:docChg>
  </pc:docChgLst>
  <pc:docChgLst>
    <pc:chgData name="Sergey Mirvoda" userId="1d3fbea06baa702e" providerId="LiveId" clId="{C32B3C9A-1724-431E-801B-D9B572A1AF36}"/>
    <pc:docChg chg="modSld">
      <pc:chgData name="Sergey Mirvoda" userId="1d3fbea06baa702e" providerId="LiveId" clId="{C32B3C9A-1724-431E-801B-D9B572A1AF36}" dt="2020-08-14T12:10:50.604" v="4" actId="6549"/>
      <pc:docMkLst>
        <pc:docMk/>
      </pc:docMkLst>
      <pc:sldChg chg="modSp">
        <pc:chgData name="Sergey Mirvoda" userId="1d3fbea06baa702e" providerId="LiveId" clId="{C32B3C9A-1724-431E-801B-D9B572A1AF36}" dt="2020-08-14T12:10:50.604" v="4" actId="6549"/>
        <pc:sldMkLst>
          <pc:docMk/>
          <pc:sldMk cId="332069467" sldId="256"/>
        </pc:sldMkLst>
        <pc:spChg chg="mod">
          <ac:chgData name="Sergey Mirvoda" userId="1d3fbea06baa702e" providerId="LiveId" clId="{C32B3C9A-1724-431E-801B-D9B572A1AF36}" dt="2020-08-14T12:10:50.604" v="4" actId="6549"/>
          <ac:spMkLst>
            <pc:docMk/>
            <pc:sldMk cId="332069467" sldId="256"/>
            <ac:spMk id="2" creationId="{FAC2B724-BF86-4FBB-AD3C-142B229E00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3E452-0C87-464E-9ED1-D4061E24BB1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B9E335-7C6F-4477-B7D1-9026BDB1B583}">
      <dgm:prSet phldrT="[Текст]"/>
      <dgm:spPr/>
      <dgm:t>
        <a:bodyPr/>
        <a:lstStyle/>
        <a:p>
          <a:r>
            <a:rPr lang="en-US" dirty="0" err="1"/>
            <a:t>NameNode</a:t>
          </a:r>
          <a:endParaRPr lang="ru-RU" dirty="0"/>
        </a:p>
      </dgm:t>
    </dgm:pt>
    <dgm:pt modelId="{E55B9E62-20FB-44D8-87ED-277229C98AB0}" type="parTrans" cxnId="{0F1E3A22-6357-493B-ADB2-77CD4B1EAD84}">
      <dgm:prSet/>
      <dgm:spPr/>
      <dgm:t>
        <a:bodyPr/>
        <a:lstStyle/>
        <a:p>
          <a:endParaRPr lang="ru-RU"/>
        </a:p>
      </dgm:t>
    </dgm:pt>
    <dgm:pt modelId="{6B2EAB95-D037-4FEB-AC1A-0AB6948D5AF1}" type="sibTrans" cxnId="{0F1E3A22-6357-493B-ADB2-77CD4B1EAD84}">
      <dgm:prSet/>
      <dgm:spPr/>
      <dgm:t>
        <a:bodyPr/>
        <a:lstStyle/>
        <a:p>
          <a:endParaRPr lang="ru-RU"/>
        </a:p>
      </dgm:t>
    </dgm:pt>
    <dgm:pt modelId="{0E37EEAD-1976-42A4-9090-4B223A510DD6}" type="asst">
      <dgm:prSet phldrT="[Текст]"/>
      <dgm:spPr/>
      <dgm:t>
        <a:bodyPr/>
        <a:lstStyle/>
        <a:p>
          <a:r>
            <a:rPr lang="en-US" dirty="0"/>
            <a:t>Secondary </a:t>
          </a:r>
          <a:r>
            <a:rPr lang="en-US" dirty="0" err="1"/>
            <a:t>NameNode</a:t>
          </a:r>
          <a:endParaRPr lang="ru-RU" dirty="0"/>
        </a:p>
      </dgm:t>
    </dgm:pt>
    <dgm:pt modelId="{FD77905C-608B-4A2E-AC13-F7A1B6130AEA}" type="parTrans" cxnId="{6512CF2F-49E4-4BE8-B8B4-4F0428FBB6E3}">
      <dgm:prSet/>
      <dgm:spPr/>
      <dgm:t>
        <a:bodyPr/>
        <a:lstStyle/>
        <a:p>
          <a:endParaRPr lang="ru-RU"/>
        </a:p>
      </dgm:t>
    </dgm:pt>
    <dgm:pt modelId="{D74258D5-3D9D-4DC7-AC09-AD4DC97D5321}" type="sibTrans" cxnId="{6512CF2F-49E4-4BE8-B8B4-4F0428FBB6E3}">
      <dgm:prSet/>
      <dgm:spPr/>
      <dgm:t>
        <a:bodyPr/>
        <a:lstStyle/>
        <a:p>
          <a:endParaRPr lang="ru-RU"/>
        </a:p>
      </dgm:t>
    </dgm:pt>
    <dgm:pt modelId="{F22F2F93-3385-4A74-8BD7-9243E3A395A5}">
      <dgm:prSet phldrT="[Текст]"/>
      <dgm:spPr/>
      <dgm:t>
        <a:bodyPr/>
        <a:lstStyle/>
        <a:p>
          <a:r>
            <a:rPr lang="en-US" dirty="0" err="1"/>
            <a:t>DataNode</a:t>
          </a:r>
          <a:endParaRPr lang="ru-RU" dirty="0"/>
        </a:p>
      </dgm:t>
    </dgm:pt>
    <dgm:pt modelId="{2FDEA34C-E9ED-4621-8467-D003E167EF32}" type="parTrans" cxnId="{CAF7335A-25E2-41D1-B28A-732F110097B1}">
      <dgm:prSet/>
      <dgm:spPr/>
      <dgm:t>
        <a:bodyPr/>
        <a:lstStyle/>
        <a:p>
          <a:endParaRPr lang="ru-RU"/>
        </a:p>
      </dgm:t>
    </dgm:pt>
    <dgm:pt modelId="{012EF194-43F5-4F19-A02B-BC1F71C07D8A}" type="sibTrans" cxnId="{CAF7335A-25E2-41D1-B28A-732F110097B1}">
      <dgm:prSet/>
      <dgm:spPr/>
      <dgm:t>
        <a:bodyPr/>
        <a:lstStyle/>
        <a:p>
          <a:endParaRPr lang="ru-RU"/>
        </a:p>
      </dgm:t>
    </dgm:pt>
    <dgm:pt modelId="{DCCCF85B-AD11-46DC-9111-7EBBBC066601}">
      <dgm:prSet phldrT="[Текст]"/>
      <dgm:spPr/>
      <dgm:t>
        <a:bodyPr/>
        <a:lstStyle/>
        <a:p>
          <a:r>
            <a:rPr lang="en-US" dirty="0" err="1"/>
            <a:t>DataNode</a:t>
          </a:r>
          <a:endParaRPr lang="ru-RU" dirty="0"/>
        </a:p>
      </dgm:t>
    </dgm:pt>
    <dgm:pt modelId="{6CC4BE53-A5A6-4760-87C2-2938B571029B}" type="parTrans" cxnId="{D46BDE1B-6532-4442-90B8-C290B17AFFB3}">
      <dgm:prSet/>
      <dgm:spPr/>
      <dgm:t>
        <a:bodyPr/>
        <a:lstStyle/>
        <a:p>
          <a:endParaRPr lang="ru-RU"/>
        </a:p>
      </dgm:t>
    </dgm:pt>
    <dgm:pt modelId="{D3419196-6099-4FF2-BFC5-7A3F7D65278D}" type="sibTrans" cxnId="{D46BDE1B-6532-4442-90B8-C290B17AFFB3}">
      <dgm:prSet/>
      <dgm:spPr/>
      <dgm:t>
        <a:bodyPr/>
        <a:lstStyle/>
        <a:p>
          <a:endParaRPr lang="ru-RU"/>
        </a:p>
      </dgm:t>
    </dgm:pt>
    <dgm:pt modelId="{B1A164FD-7EA0-4977-8F6F-451555E5AC3D}">
      <dgm:prSet phldrT="[Текст]"/>
      <dgm:spPr/>
      <dgm:t>
        <a:bodyPr/>
        <a:lstStyle/>
        <a:p>
          <a:r>
            <a:rPr lang="en-US" dirty="0" err="1"/>
            <a:t>DataNode</a:t>
          </a:r>
          <a:endParaRPr lang="ru-RU" dirty="0"/>
        </a:p>
      </dgm:t>
    </dgm:pt>
    <dgm:pt modelId="{E77159A0-4B7B-4448-B6B4-E1BD48A09570}" type="parTrans" cxnId="{75E8C7CF-4882-4B27-98E4-BE383DE69892}">
      <dgm:prSet/>
      <dgm:spPr/>
      <dgm:t>
        <a:bodyPr/>
        <a:lstStyle/>
        <a:p>
          <a:endParaRPr lang="ru-RU"/>
        </a:p>
      </dgm:t>
    </dgm:pt>
    <dgm:pt modelId="{0BE4FE9A-B4B7-464E-9C83-93F18A2E65D0}" type="sibTrans" cxnId="{75E8C7CF-4882-4B27-98E4-BE383DE69892}">
      <dgm:prSet/>
      <dgm:spPr/>
      <dgm:t>
        <a:bodyPr/>
        <a:lstStyle/>
        <a:p>
          <a:endParaRPr lang="ru-RU"/>
        </a:p>
      </dgm:t>
    </dgm:pt>
    <dgm:pt modelId="{0BD01D2E-F8A9-4E25-BB9D-FE87CACE4DEF}" type="pres">
      <dgm:prSet presAssocID="{E733E452-0C87-464E-9ED1-D4061E24BB1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C3E6CA-75D0-448E-99AD-E000CED8D7DC}" type="pres">
      <dgm:prSet presAssocID="{89B9E335-7C6F-4477-B7D1-9026BDB1B583}" presName="hierRoot1" presStyleCnt="0">
        <dgm:presLayoutVars>
          <dgm:hierBranch val="init"/>
        </dgm:presLayoutVars>
      </dgm:prSet>
      <dgm:spPr/>
    </dgm:pt>
    <dgm:pt modelId="{CFC86088-C274-4782-B40F-0C9B272DC46A}" type="pres">
      <dgm:prSet presAssocID="{89B9E335-7C6F-4477-B7D1-9026BDB1B583}" presName="rootComposite1" presStyleCnt="0"/>
      <dgm:spPr/>
    </dgm:pt>
    <dgm:pt modelId="{1D819ED4-2CEB-4B44-8BF2-EE0DAC127683}" type="pres">
      <dgm:prSet presAssocID="{89B9E335-7C6F-4477-B7D1-9026BDB1B583}" presName="rootText1" presStyleLbl="alignAcc1" presStyleIdx="0" presStyleCnt="0">
        <dgm:presLayoutVars>
          <dgm:chPref val="3"/>
        </dgm:presLayoutVars>
      </dgm:prSet>
      <dgm:spPr/>
    </dgm:pt>
    <dgm:pt modelId="{58ED3C6E-210E-45A5-96FE-E5521EC03816}" type="pres">
      <dgm:prSet presAssocID="{89B9E335-7C6F-4477-B7D1-9026BDB1B583}" presName="topArc1" presStyleLbl="parChTrans1D1" presStyleIdx="0" presStyleCnt="10"/>
      <dgm:spPr/>
    </dgm:pt>
    <dgm:pt modelId="{6C2E2C49-360B-420C-9C1F-7D93B102320A}" type="pres">
      <dgm:prSet presAssocID="{89B9E335-7C6F-4477-B7D1-9026BDB1B583}" presName="bottomArc1" presStyleLbl="parChTrans1D1" presStyleIdx="1" presStyleCnt="10"/>
      <dgm:spPr/>
    </dgm:pt>
    <dgm:pt modelId="{CCA4ACF9-43E6-46A3-AF27-E2FCB4B2F9C8}" type="pres">
      <dgm:prSet presAssocID="{89B9E335-7C6F-4477-B7D1-9026BDB1B583}" presName="topConnNode1" presStyleLbl="node1" presStyleIdx="0" presStyleCnt="0"/>
      <dgm:spPr/>
    </dgm:pt>
    <dgm:pt modelId="{126A6873-DE47-4428-A70F-205E4773CE12}" type="pres">
      <dgm:prSet presAssocID="{89B9E335-7C6F-4477-B7D1-9026BDB1B583}" presName="hierChild2" presStyleCnt="0"/>
      <dgm:spPr/>
    </dgm:pt>
    <dgm:pt modelId="{577389D0-B707-49CD-BC4D-9D9D7E3FE942}" type="pres">
      <dgm:prSet presAssocID="{2FDEA34C-E9ED-4621-8467-D003E167EF32}" presName="Name28" presStyleLbl="parChTrans1D2" presStyleIdx="0" presStyleCnt="4"/>
      <dgm:spPr/>
    </dgm:pt>
    <dgm:pt modelId="{4889723B-17B8-4254-9E7A-FBA1E931A2B7}" type="pres">
      <dgm:prSet presAssocID="{F22F2F93-3385-4A74-8BD7-9243E3A395A5}" presName="hierRoot2" presStyleCnt="0">
        <dgm:presLayoutVars>
          <dgm:hierBranch val="init"/>
        </dgm:presLayoutVars>
      </dgm:prSet>
      <dgm:spPr/>
    </dgm:pt>
    <dgm:pt modelId="{6DCF0FD0-9D9B-4700-9F44-1A6CC0EF31E4}" type="pres">
      <dgm:prSet presAssocID="{F22F2F93-3385-4A74-8BD7-9243E3A395A5}" presName="rootComposite2" presStyleCnt="0"/>
      <dgm:spPr/>
    </dgm:pt>
    <dgm:pt modelId="{ED400421-E46C-4D9F-944E-66C72E59231D}" type="pres">
      <dgm:prSet presAssocID="{F22F2F93-3385-4A74-8BD7-9243E3A395A5}" presName="rootText2" presStyleLbl="alignAcc1" presStyleIdx="0" presStyleCnt="0">
        <dgm:presLayoutVars>
          <dgm:chPref val="3"/>
        </dgm:presLayoutVars>
      </dgm:prSet>
      <dgm:spPr/>
    </dgm:pt>
    <dgm:pt modelId="{43FF627E-1BFD-49C9-8DF7-7E4E9BD73FE2}" type="pres">
      <dgm:prSet presAssocID="{F22F2F93-3385-4A74-8BD7-9243E3A395A5}" presName="topArc2" presStyleLbl="parChTrans1D1" presStyleIdx="2" presStyleCnt="10"/>
      <dgm:spPr/>
    </dgm:pt>
    <dgm:pt modelId="{BF8DA492-39E0-4830-B778-173DE3226AB5}" type="pres">
      <dgm:prSet presAssocID="{F22F2F93-3385-4A74-8BD7-9243E3A395A5}" presName="bottomArc2" presStyleLbl="parChTrans1D1" presStyleIdx="3" presStyleCnt="10"/>
      <dgm:spPr/>
    </dgm:pt>
    <dgm:pt modelId="{B8FB7F65-E890-4533-9DB8-D7E5BC535C91}" type="pres">
      <dgm:prSet presAssocID="{F22F2F93-3385-4A74-8BD7-9243E3A395A5}" presName="topConnNode2" presStyleLbl="node2" presStyleIdx="0" presStyleCnt="0"/>
      <dgm:spPr/>
    </dgm:pt>
    <dgm:pt modelId="{BB5C6582-39B3-472F-B881-1E7DB012031A}" type="pres">
      <dgm:prSet presAssocID="{F22F2F93-3385-4A74-8BD7-9243E3A395A5}" presName="hierChild4" presStyleCnt="0"/>
      <dgm:spPr/>
    </dgm:pt>
    <dgm:pt modelId="{4BE04B63-F67F-4C3E-8C92-EEF6932125C7}" type="pres">
      <dgm:prSet presAssocID="{F22F2F93-3385-4A74-8BD7-9243E3A395A5}" presName="hierChild5" presStyleCnt="0"/>
      <dgm:spPr/>
    </dgm:pt>
    <dgm:pt modelId="{1C1840C7-F69B-4DF0-BFAD-C54101A53AA0}" type="pres">
      <dgm:prSet presAssocID="{6CC4BE53-A5A6-4760-87C2-2938B571029B}" presName="Name28" presStyleLbl="parChTrans1D2" presStyleIdx="1" presStyleCnt="4"/>
      <dgm:spPr/>
    </dgm:pt>
    <dgm:pt modelId="{2F19139C-DC05-4F48-AF22-2ECAF9D20B77}" type="pres">
      <dgm:prSet presAssocID="{DCCCF85B-AD11-46DC-9111-7EBBBC066601}" presName="hierRoot2" presStyleCnt="0">
        <dgm:presLayoutVars>
          <dgm:hierBranch val="init"/>
        </dgm:presLayoutVars>
      </dgm:prSet>
      <dgm:spPr/>
    </dgm:pt>
    <dgm:pt modelId="{716ED9F7-4BD3-4A60-83C4-10A49BCCE57D}" type="pres">
      <dgm:prSet presAssocID="{DCCCF85B-AD11-46DC-9111-7EBBBC066601}" presName="rootComposite2" presStyleCnt="0"/>
      <dgm:spPr/>
    </dgm:pt>
    <dgm:pt modelId="{9098FAAF-629A-4B42-A759-5CF6DFA9D8F9}" type="pres">
      <dgm:prSet presAssocID="{DCCCF85B-AD11-46DC-9111-7EBBBC066601}" presName="rootText2" presStyleLbl="alignAcc1" presStyleIdx="0" presStyleCnt="0">
        <dgm:presLayoutVars>
          <dgm:chPref val="3"/>
        </dgm:presLayoutVars>
      </dgm:prSet>
      <dgm:spPr/>
    </dgm:pt>
    <dgm:pt modelId="{6E17D1DE-0551-4E60-8C4E-0EAF3C4F562A}" type="pres">
      <dgm:prSet presAssocID="{DCCCF85B-AD11-46DC-9111-7EBBBC066601}" presName="topArc2" presStyleLbl="parChTrans1D1" presStyleIdx="4" presStyleCnt="10"/>
      <dgm:spPr/>
    </dgm:pt>
    <dgm:pt modelId="{B3DB0A68-8123-49FF-BEF3-9EDB0D190673}" type="pres">
      <dgm:prSet presAssocID="{DCCCF85B-AD11-46DC-9111-7EBBBC066601}" presName="bottomArc2" presStyleLbl="parChTrans1D1" presStyleIdx="5" presStyleCnt="10"/>
      <dgm:spPr/>
    </dgm:pt>
    <dgm:pt modelId="{D15B5499-4D76-412D-8110-BA5575F246D5}" type="pres">
      <dgm:prSet presAssocID="{DCCCF85B-AD11-46DC-9111-7EBBBC066601}" presName="topConnNode2" presStyleLbl="node2" presStyleIdx="0" presStyleCnt="0"/>
      <dgm:spPr/>
    </dgm:pt>
    <dgm:pt modelId="{99A4BE8B-5C6F-4B47-AD94-33B6B7A3A4A7}" type="pres">
      <dgm:prSet presAssocID="{DCCCF85B-AD11-46DC-9111-7EBBBC066601}" presName="hierChild4" presStyleCnt="0"/>
      <dgm:spPr/>
    </dgm:pt>
    <dgm:pt modelId="{25F964C8-677D-4E6B-BA9C-2DCBE1BAEE25}" type="pres">
      <dgm:prSet presAssocID="{DCCCF85B-AD11-46DC-9111-7EBBBC066601}" presName="hierChild5" presStyleCnt="0"/>
      <dgm:spPr/>
    </dgm:pt>
    <dgm:pt modelId="{6E4CC425-C56C-416A-AFE8-C8724C1AAB91}" type="pres">
      <dgm:prSet presAssocID="{E77159A0-4B7B-4448-B6B4-E1BD48A09570}" presName="Name28" presStyleLbl="parChTrans1D2" presStyleIdx="2" presStyleCnt="4"/>
      <dgm:spPr/>
    </dgm:pt>
    <dgm:pt modelId="{82415E4B-A923-4BB2-B19C-E75CFA320FC7}" type="pres">
      <dgm:prSet presAssocID="{B1A164FD-7EA0-4977-8F6F-451555E5AC3D}" presName="hierRoot2" presStyleCnt="0">
        <dgm:presLayoutVars>
          <dgm:hierBranch val="init"/>
        </dgm:presLayoutVars>
      </dgm:prSet>
      <dgm:spPr/>
    </dgm:pt>
    <dgm:pt modelId="{029DA781-1FA0-4A4F-BF01-D19F864BFEF1}" type="pres">
      <dgm:prSet presAssocID="{B1A164FD-7EA0-4977-8F6F-451555E5AC3D}" presName="rootComposite2" presStyleCnt="0"/>
      <dgm:spPr/>
    </dgm:pt>
    <dgm:pt modelId="{26FA8EA2-A5E4-4E21-8F00-75C6F870DFDF}" type="pres">
      <dgm:prSet presAssocID="{B1A164FD-7EA0-4977-8F6F-451555E5AC3D}" presName="rootText2" presStyleLbl="alignAcc1" presStyleIdx="0" presStyleCnt="0">
        <dgm:presLayoutVars>
          <dgm:chPref val="3"/>
        </dgm:presLayoutVars>
      </dgm:prSet>
      <dgm:spPr/>
    </dgm:pt>
    <dgm:pt modelId="{3493730F-B53C-4BE9-A69A-BEC203F3FCB1}" type="pres">
      <dgm:prSet presAssocID="{B1A164FD-7EA0-4977-8F6F-451555E5AC3D}" presName="topArc2" presStyleLbl="parChTrans1D1" presStyleIdx="6" presStyleCnt="10"/>
      <dgm:spPr/>
    </dgm:pt>
    <dgm:pt modelId="{1D218EEF-D336-480D-B0A3-985125643595}" type="pres">
      <dgm:prSet presAssocID="{B1A164FD-7EA0-4977-8F6F-451555E5AC3D}" presName="bottomArc2" presStyleLbl="parChTrans1D1" presStyleIdx="7" presStyleCnt="10"/>
      <dgm:spPr/>
    </dgm:pt>
    <dgm:pt modelId="{0ACF59D0-6E56-4728-8AB5-15820CCF62F1}" type="pres">
      <dgm:prSet presAssocID="{B1A164FD-7EA0-4977-8F6F-451555E5AC3D}" presName="topConnNode2" presStyleLbl="node2" presStyleIdx="0" presStyleCnt="0"/>
      <dgm:spPr/>
    </dgm:pt>
    <dgm:pt modelId="{9614E347-C8FE-4BF5-BB5A-CC4857DA5B20}" type="pres">
      <dgm:prSet presAssocID="{B1A164FD-7EA0-4977-8F6F-451555E5AC3D}" presName="hierChild4" presStyleCnt="0"/>
      <dgm:spPr/>
    </dgm:pt>
    <dgm:pt modelId="{41920089-D817-4C4F-AA22-6E7129B7E5C3}" type="pres">
      <dgm:prSet presAssocID="{B1A164FD-7EA0-4977-8F6F-451555E5AC3D}" presName="hierChild5" presStyleCnt="0"/>
      <dgm:spPr/>
    </dgm:pt>
    <dgm:pt modelId="{1629513B-2A8B-4A30-AFD6-701C6FE40E41}" type="pres">
      <dgm:prSet presAssocID="{89B9E335-7C6F-4477-B7D1-9026BDB1B583}" presName="hierChild3" presStyleCnt="0"/>
      <dgm:spPr/>
    </dgm:pt>
    <dgm:pt modelId="{8DBB53C8-EE33-48F4-87AB-B7263980701C}" type="pres">
      <dgm:prSet presAssocID="{FD77905C-608B-4A2E-AC13-F7A1B6130AEA}" presName="Name101" presStyleLbl="parChTrans1D2" presStyleIdx="3" presStyleCnt="4"/>
      <dgm:spPr/>
    </dgm:pt>
    <dgm:pt modelId="{FCC681E5-2FE4-4D70-84B0-9D1C4BCF6A87}" type="pres">
      <dgm:prSet presAssocID="{0E37EEAD-1976-42A4-9090-4B223A510DD6}" presName="hierRoot3" presStyleCnt="0">
        <dgm:presLayoutVars>
          <dgm:hierBranch val="init"/>
        </dgm:presLayoutVars>
      </dgm:prSet>
      <dgm:spPr/>
    </dgm:pt>
    <dgm:pt modelId="{E7FBAA4D-DF81-4A3D-89A5-5C67A2FC445D}" type="pres">
      <dgm:prSet presAssocID="{0E37EEAD-1976-42A4-9090-4B223A510DD6}" presName="rootComposite3" presStyleCnt="0"/>
      <dgm:spPr/>
    </dgm:pt>
    <dgm:pt modelId="{D62408B2-FAB7-49FB-B716-7F6954F8CA4A}" type="pres">
      <dgm:prSet presAssocID="{0E37EEAD-1976-42A4-9090-4B223A510DD6}" presName="rootText3" presStyleLbl="alignAcc1" presStyleIdx="0" presStyleCnt="0">
        <dgm:presLayoutVars>
          <dgm:chPref val="3"/>
        </dgm:presLayoutVars>
      </dgm:prSet>
      <dgm:spPr/>
    </dgm:pt>
    <dgm:pt modelId="{6825F763-3952-4C3C-8FE6-0CF14A4E9E46}" type="pres">
      <dgm:prSet presAssocID="{0E37EEAD-1976-42A4-9090-4B223A510DD6}" presName="topArc3" presStyleLbl="parChTrans1D1" presStyleIdx="8" presStyleCnt="10"/>
      <dgm:spPr/>
    </dgm:pt>
    <dgm:pt modelId="{2793A992-1784-4184-8765-A990739B8422}" type="pres">
      <dgm:prSet presAssocID="{0E37EEAD-1976-42A4-9090-4B223A510DD6}" presName="bottomArc3" presStyleLbl="parChTrans1D1" presStyleIdx="9" presStyleCnt="10"/>
      <dgm:spPr/>
    </dgm:pt>
    <dgm:pt modelId="{47934F31-0CEA-4F2A-80A1-0D4618E2E3F2}" type="pres">
      <dgm:prSet presAssocID="{0E37EEAD-1976-42A4-9090-4B223A510DD6}" presName="topConnNode3" presStyleLbl="asst1" presStyleIdx="0" presStyleCnt="0"/>
      <dgm:spPr/>
    </dgm:pt>
    <dgm:pt modelId="{507DD0F3-C62C-4977-B1FA-58D40447F82E}" type="pres">
      <dgm:prSet presAssocID="{0E37EEAD-1976-42A4-9090-4B223A510DD6}" presName="hierChild6" presStyleCnt="0"/>
      <dgm:spPr/>
    </dgm:pt>
    <dgm:pt modelId="{B5911FB8-8466-45A5-B36B-B08CDE014A0B}" type="pres">
      <dgm:prSet presAssocID="{0E37EEAD-1976-42A4-9090-4B223A510DD6}" presName="hierChild7" presStyleCnt="0"/>
      <dgm:spPr/>
    </dgm:pt>
  </dgm:ptLst>
  <dgm:cxnLst>
    <dgm:cxn modelId="{D46BDE1B-6532-4442-90B8-C290B17AFFB3}" srcId="{89B9E335-7C6F-4477-B7D1-9026BDB1B583}" destId="{DCCCF85B-AD11-46DC-9111-7EBBBC066601}" srcOrd="2" destOrd="0" parTransId="{6CC4BE53-A5A6-4760-87C2-2938B571029B}" sibTransId="{D3419196-6099-4FF2-BFC5-7A3F7D65278D}"/>
    <dgm:cxn modelId="{0F1E3A22-6357-493B-ADB2-77CD4B1EAD84}" srcId="{E733E452-0C87-464E-9ED1-D4061E24BB1D}" destId="{89B9E335-7C6F-4477-B7D1-9026BDB1B583}" srcOrd="0" destOrd="0" parTransId="{E55B9E62-20FB-44D8-87ED-277229C98AB0}" sibTransId="{6B2EAB95-D037-4FEB-AC1A-0AB6948D5AF1}"/>
    <dgm:cxn modelId="{6512CF2F-49E4-4BE8-B8B4-4F0428FBB6E3}" srcId="{89B9E335-7C6F-4477-B7D1-9026BDB1B583}" destId="{0E37EEAD-1976-42A4-9090-4B223A510DD6}" srcOrd="0" destOrd="0" parTransId="{FD77905C-608B-4A2E-AC13-F7A1B6130AEA}" sibTransId="{D74258D5-3D9D-4DC7-AC09-AD4DC97D5321}"/>
    <dgm:cxn modelId="{4C119D3B-801D-4202-A9E4-757535B20FE8}" type="presOf" srcId="{E733E452-0C87-464E-9ED1-D4061E24BB1D}" destId="{0BD01D2E-F8A9-4E25-BB9D-FE87CACE4DEF}" srcOrd="0" destOrd="0" presId="urn:microsoft.com/office/officeart/2008/layout/HalfCircleOrganizationChart"/>
    <dgm:cxn modelId="{45287140-7494-449F-A01A-BBEE068C4C58}" type="presOf" srcId="{0E37EEAD-1976-42A4-9090-4B223A510DD6}" destId="{47934F31-0CEA-4F2A-80A1-0D4618E2E3F2}" srcOrd="1" destOrd="0" presId="urn:microsoft.com/office/officeart/2008/layout/HalfCircleOrganizationChart"/>
    <dgm:cxn modelId="{AAF7D24B-836C-4CF7-B48A-AED0C7DA78FB}" type="presOf" srcId="{89B9E335-7C6F-4477-B7D1-9026BDB1B583}" destId="{CCA4ACF9-43E6-46A3-AF27-E2FCB4B2F9C8}" srcOrd="1" destOrd="0" presId="urn:microsoft.com/office/officeart/2008/layout/HalfCircleOrganizationChart"/>
    <dgm:cxn modelId="{21730E6E-A726-404C-9EC7-49FE39C414CE}" type="presOf" srcId="{DCCCF85B-AD11-46DC-9111-7EBBBC066601}" destId="{D15B5499-4D76-412D-8110-BA5575F246D5}" srcOrd="1" destOrd="0" presId="urn:microsoft.com/office/officeart/2008/layout/HalfCircleOrganizationChart"/>
    <dgm:cxn modelId="{E96BA870-398D-4011-843C-D2CB7FA993B0}" type="presOf" srcId="{FD77905C-608B-4A2E-AC13-F7A1B6130AEA}" destId="{8DBB53C8-EE33-48F4-87AB-B7263980701C}" srcOrd="0" destOrd="0" presId="urn:microsoft.com/office/officeart/2008/layout/HalfCircleOrganizationChart"/>
    <dgm:cxn modelId="{74DE4271-30FC-4E4D-AF10-9FCD1124C5FF}" type="presOf" srcId="{DCCCF85B-AD11-46DC-9111-7EBBBC066601}" destId="{9098FAAF-629A-4B42-A759-5CF6DFA9D8F9}" srcOrd="0" destOrd="0" presId="urn:microsoft.com/office/officeart/2008/layout/HalfCircleOrganizationChart"/>
    <dgm:cxn modelId="{61E11B72-E86D-4A7B-8243-8FA5FA2B533D}" type="presOf" srcId="{F22F2F93-3385-4A74-8BD7-9243E3A395A5}" destId="{ED400421-E46C-4D9F-944E-66C72E59231D}" srcOrd="0" destOrd="0" presId="urn:microsoft.com/office/officeart/2008/layout/HalfCircleOrganizationChart"/>
    <dgm:cxn modelId="{CAF7335A-25E2-41D1-B28A-732F110097B1}" srcId="{89B9E335-7C6F-4477-B7D1-9026BDB1B583}" destId="{F22F2F93-3385-4A74-8BD7-9243E3A395A5}" srcOrd="1" destOrd="0" parTransId="{2FDEA34C-E9ED-4621-8467-D003E167EF32}" sibTransId="{012EF194-43F5-4F19-A02B-BC1F71C07D8A}"/>
    <dgm:cxn modelId="{1D4BB98E-F9D2-417B-BF84-9EE6B8375BE1}" type="presOf" srcId="{0E37EEAD-1976-42A4-9090-4B223A510DD6}" destId="{D62408B2-FAB7-49FB-B716-7F6954F8CA4A}" srcOrd="0" destOrd="0" presId="urn:microsoft.com/office/officeart/2008/layout/HalfCircleOrganizationChart"/>
    <dgm:cxn modelId="{085F5F93-7A2A-483F-BCF2-0B57580493B1}" type="presOf" srcId="{2FDEA34C-E9ED-4621-8467-D003E167EF32}" destId="{577389D0-B707-49CD-BC4D-9D9D7E3FE942}" srcOrd="0" destOrd="0" presId="urn:microsoft.com/office/officeart/2008/layout/HalfCircleOrganizationChart"/>
    <dgm:cxn modelId="{BDB9A396-F43A-40AD-915F-15CBD576E6B1}" type="presOf" srcId="{89B9E335-7C6F-4477-B7D1-9026BDB1B583}" destId="{1D819ED4-2CEB-4B44-8BF2-EE0DAC127683}" srcOrd="0" destOrd="0" presId="urn:microsoft.com/office/officeart/2008/layout/HalfCircleOrganizationChart"/>
    <dgm:cxn modelId="{678B049A-4BB9-4B99-A1A9-1C23E881F68D}" type="presOf" srcId="{B1A164FD-7EA0-4977-8F6F-451555E5AC3D}" destId="{0ACF59D0-6E56-4728-8AB5-15820CCF62F1}" srcOrd="1" destOrd="0" presId="urn:microsoft.com/office/officeart/2008/layout/HalfCircleOrganizationChart"/>
    <dgm:cxn modelId="{5720F09E-923A-424D-9910-BC90CA9EDF53}" type="presOf" srcId="{F22F2F93-3385-4A74-8BD7-9243E3A395A5}" destId="{B8FB7F65-E890-4533-9DB8-D7E5BC535C91}" srcOrd="1" destOrd="0" presId="urn:microsoft.com/office/officeart/2008/layout/HalfCircleOrganizationChart"/>
    <dgm:cxn modelId="{FC8EB9B1-A49B-47D0-B26D-D775C500AEFC}" type="presOf" srcId="{6CC4BE53-A5A6-4760-87C2-2938B571029B}" destId="{1C1840C7-F69B-4DF0-BFAD-C54101A53AA0}" srcOrd="0" destOrd="0" presId="urn:microsoft.com/office/officeart/2008/layout/HalfCircleOrganizationChart"/>
    <dgm:cxn modelId="{49E089B9-780F-46BB-9825-8CF5C15CC9CB}" type="presOf" srcId="{E77159A0-4B7B-4448-B6B4-E1BD48A09570}" destId="{6E4CC425-C56C-416A-AFE8-C8724C1AAB91}" srcOrd="0" destOrd="0" presId="urn:microsoft.com/office/officeart/2008/layout/HalfCircleOrganizationChart"/>
    <dgm:cxn modelId="{75E8C7CF-4882-4B27-98E4-BE383DE69892}" srcId="{89B9E335-7C6F-4477-B7D1-9026BDB1B583}" destId="{B1A164FD-7EA0-4977-8F6F-451555E5AC3D}" srcOrd="3" destOrd="0" parTransId="{E77159A0-4B7B-4448-B6B4-E1BD48A09570}" sibTransId="{0BE4FE9A-B4B7-464E-9C83-93F18A2E65D0}"/>
    <dgm:cxn modelId="{3C240EE5-D4B0-446D-9BFF-982597B2A4A7}" type="presOf" srcId="{B1A164FD-7EA0-4977-8F6F-451555E5AC3D}" destId="{26FA8EA2-A5E4-4E21-8F00-75C6F870DFDF}" srcOrd="0" destOrd="0" presId="urn:microsoft.com/office/officeart/2008/layout/HalfCircleOrganizationChart"/>
    <dgm:cxn modelId="{4CED99C5-E1D6-4535-940D-501EDDF4966E}" type="presParOf" srcId="{0BD01D2E-F8A9-4E25-BB9D-FE87CACE4DEF}" destId="{9EC3E6CA-75D0-448E-99AD-E000CED8D7DC}" srcOrd="0" destOrd="0" presId="urn:microsoft.com/office/officeart/2008/layout/HalfCircleOrganizationChart"/>
    <dgm:cxn modelId="{C7E3D3DB-ABDC-4BCE-99AB-335FB14DE569}" type="presParOf" srcId="{9EC3E6CA-75D0-448E-99AD-E000CED8D7DC}" destId="{CFC86088-C274-4782-B40F-0C9B272DC46A}" srcOrd="0" destOrd="0" presId="urn:microsoft.com/office/officeart/2008/layout/HalfCircleOrganizationChart"/>
    <dgm:cxn modelId="{5EFC12EB-FA4E-4B10-A6CA-316B70A02F37}" type="presParOf" srcId="{CFC86088-C274-4782-B40F-0C9B272DC46A}" destId="{1D819ED4-2CEB-4B44-8BF2-EE0DAC127683}" srcOrd="0" destOrd="0" presId="urn:microsoft.com/office/officeart/2008/layout/HalfCircleOrganizationChart"/>
    <dgm:cxn modelId="{B97BC87D-83C2-46C5-AC2C-95973534FF44}" type="presParOf" srcId="{CFC86088-C274-4782-B40F-0C9B272DC46A}" destId="{58ED3C6E-210E-45A5-96FE-E5521EC03816}" srcOrd="1" destOrd="0" presId="urn:microsoft.com/office/officeart/2008/layout/HalfCircleOrganizationChart"/>
    <dgm:cxn modelId="{7FFC0809-5477-4642-83E6-8514DF4104E7}" type="presParOf" srcId="{CFC86088-C274-4782-B40F-0C9B272DC46A}" destId="{6C2E2C49-360B-420C-9C1F-7D93B102320A}" srcOrd="2" destOrd="0" presId="urn:microsoft.com/office/officeart/2008/layout/HalfCircleOrganizationChart"/>
    <dgm:cxn modelId="{53B9B11B-62D0-417D-B271-B095BB24EBA9}" type="presParOf" srcId="{CFC86088-C274-4782-B40F-0C9B272DC46A}" destId="{CCA4ACF9-43E6-46A3-AF27-E2FCB4B2F9C8}" srcOrd="3" destOrd="0" presId="urn:microsoft.com/office/officeart/2008/layout/HalfCircleOrganizationChart"/>
    <dgm:cxn modelId="{D9BC73B3-8F6E-4360-88D4-6866F4649C33}" type="presParOf" srcId="{9EC3E6CA-75D0-448E-99AD-E000CED8D7DC}" destId="{126A6873-DE47-4428-A70F-205E4773CE12}" srcOrd="1" destOrd="0" presId="urn:microsoft.com/office/officeart/2008/layout/HalfCircleOrganizationChart"/>
    <dgm:cxn modelId="{527FB6A7-3A49-4707-9161-5D1DEA0701BF}" type="presParOf" srcId="{126A6873-DE47-4428-A70F-205E4773CE12}" destId="{577389D0-B707-49CD-BC4D-9D9D7E3FE942}" srcOrd="0" destOrd="0" presId="urn:microsoft.com/office/officeart/2008/layout/HalfCircleOrganizationChart"/>
    <dgm:cxn modelId="{80560564-C9A3-4214-91C9-371811CE5979}" type="presParOf" srcId="{126A6873-DE47-4428-A70F-205E4773CE12}" destId="{4889723B-17B8-4254-9E7A-FBA1E931A2B7}" srcOrd="1" destOrd="0" presId="urn:microsoft.com/office/officeart/2008/layout/HalfCircleOrganizationChart"/>
    <dgm:cxn modelId="{B522B818-A8EF-4366-932A-B02F84C660FC}" type="presParOf" srcId="{4889723B-17B8-4254-9E7A-FBA1E931A2B7}" destId="{6DCF0FD0-9D9B-4700-9F44-1A6CC0EF31E4}" srcOrd="0" destOrd="0" presId="urn:microsoft.com/office/officeart/2008/layout/HalfCircleOrganizationChart"/>
    <dgm:cxn modelId="{B14D389A-1650-40ED-9518-8AB357AD91CA}" type="presParOf" srcId="{6DCF0FD0-9D9B-4700-9F44-1A6CC0EF31E4}" destId="{ED400421-E46C-4D9F-944E-66C72E59231D}" srcOrd="0" destOrd="0" presId="urn:microsoft.com/office/officeart/2008/layout/HalfCircleOrganizationChart"/>
    <dgm:cxn modelId="{F271CD37-C993-4DAF-B39A-7C35F66D720A}" type="presParOf" srcId="{6DCF0FD0-9D9B-4700-9F44-1A6CC0EF31E4}" destId="{43FF627E-1BFD-49C9-8DF7-7E4E9BD73FE2}" srcOrd="1" destOrd="0" presId="urn:microsoft.com/office/officeart/2008/layout/HalfCircleOrganizationChart"/>
    <dgm:cxn modelId="{96A4BDC3-44E1-4D44-930A-87353BA3C41B}" type="presParOf" srcId="{6DCF0FD0-9D9B-4700-9F44-1A6CC0EF31E4}" destId="{BF8DA492-39E0-4830-B778-173DE3226AB5}" srcOrd="2" destOrd="0" presId="urn:microsoft.com/office/officeart/2008/layout/HalfCircleOrganizationChart"/>
    <dgm:cxn modelId="{695C1611-7B30-4FAD-B9F9-5DA66E64EA38}" type="presParOf" srcId="{6DCF0FD0-9D9B-4700-9F44-1A6CC0EF31E4}" destId="{B8FB7F65-E890-4533-9DB8-D7E5BC535C91}" srcOrd="3" destOrd="0" presId="urn:microsoft.com/office/officeart/2008/layout/HalfCircleOrganizationChart"/>
    <dgm:cxn modelId="{6D5FAC58-A1EF-4FB8-A8CA-A73E4041B860}" type="presParOf" srcId="{4889723B-17B8-4254-9E7A-FBA1E931A2B7}" destId="{BB5C6582-39B3-472F-B881-1E7DB012031A}" srcOrd="1" destOrd="0" presId="urn:microsoft.com/office/officeart/2008/layout/HalfCircleOrganizationChart"/>
    <dgm:cxn modelId="{ADB82FE5-E845-4364-B550-7FC3D6B201E4}" type="presParOf" srcId="{4889723B-17B8-4254-9E7A-FBA1E931A2B7}" destId="{4BE04B63-F67F-4C3E-8C92-EEF6932125C7}" srcOrd="2" destOrd="0" presId="urn:microsoft.com/office/officeart/2008/layout/HalfCircleOrganizationChart"/>
    <dgm:cxn modelId="{6C8978A2-E7BC-45D7-B27C-13027EC732DA}" type="presParOf" srcId="{126A6873-DE47-4428-A70F-205E4773CE12}" destId="{1C1840C7-F69B-4DF0-BFAD-C54101A53AA0}" srcOrd="2" destOrd="0" presId="urn:microsoft.com/office/officeart/2008/layout/HalfCircleOrganizationChart"/>
    <dgm:cxn modelId="{33A2A06E-1872-42B5-8BD9-3D06AC183651}" type="presParOf" srcId="{126A6873-DE47-4428-A70F-205E4773CE12}" destId="{2F19139C-DC05-4F48-AF22-2ECAF9D20B77}" srcOrd="3" destOrd="0" presId="urn:microsoft.com/office/officeart/2008/layout/HalfCircleOrganizationChart"/>
    <dgm:cxn modelId="{278781DA-57EF-49AE-A4C0-53C6FA4817EB}" type="presParOf" srcId="{2F19139C-DC05-4F48-AF22-2ECAF9D20B77}" destId="{716ED9F7-4BD3-4A60-83C4-10A49BCCE57D}" srcOrd="0" destOrd="0" presId="urn:microsoft.com/office/officeart/2008/layout/HalfCircleOrganizationChart"/>
    <dgm:cxn modelId="{F8214440-ED62-4A36-AAD1-44DE67D6E10A}" type="presParOf" srcId="{716ED9F7-4BD3-4A60-83C4-10A49BCCE57D}" destId="{9098FAAF-629A-4B42-A759-5CF6DFA9D8F9}" srcOrd="0" destOrd="0" presId="urn:microsoft.com/office/officeart/2008/layout/HalfCircleOrganizationChart"/>
    <dgm:cxn modelId="{1597F718-2BC5-4B1C-AD40-656C658FF1D6}" type="presParOf" srcId="{716ED9F7-4BD3-4A60-83C4-10A49BCCE57D}" destId="{6E17D1DE-0551-4E60-8C4E-0EAF3C4F562A}" srcOrd="1" destOrd="0" presId="urn:microsoft.com/office/officeart/2008/layout/HalfCircleOrganizationChart"/>
    <dgm:cxn modelId="{DC2BE34D-F7C4-44E1-8CA2-76A6F6EA7D61}" type="presParOf" srcId="{716ED9F7-4BD3-4A60-83C4-10A49BCCE57D}" destId="{B3DB0A68-8123-49FF-BEF3-9EDB0D190673}" srcOrd="2" destOrd="0" presId="urn:microsoft.com/office/officeart/2008/layout/HalfCircleOrganizationChart"/>
    <dgm:cxn modelId="{8B577737-C9BC-4DFF-8FA4-7705FA1BA39C}" type="presParOf" srcId="{716ED9F7-4BD3-4A60-83C4-10A49BCCE57D}" destId="{D15B5499-4D76-412D-8110-BA5575F246D5}" srcOrd="3" destOrd="0" presId="urn:microsoft.com/office/officeart/2008/layout/HalfCircleOrganizationChart"/>
    <dgm:cxn modelId="{82AC7FC1-3278-47A9-A7AD-B4E197C8ED46}" type="presParOf" srcId="{2F19139C-DC05-4F48-AF22-2ECAF9D20B77}" destId="{99A4BE8B-5C6F-4B47-AD94-33B6B7A3A4A7}" srcOrd="1" destOrd="0" presId="urn:microsoft.com/office/officeart/2008/layout/HalfCircleOrganizationChart"/>
    <dgm:cxn modelId="{328BCBD1-2D77-4EA3-B93E-EE39561E5926}" type="presParOf" srcId="{2F19139C-DC05-4F48-AF22-2ECAF9D20B77}" destId="{25F964C8-677D-4E6B-BA9C-2DCBE1BAEE25}" srcOrd="2" destOrd="0" presId="urn:microsoft.com/office/officeart/2008/layout/HalfCircleOrganizationChart"/>
    <dgm:cxn modelId="{64FF560A-C355-4FD1-A921-9727E0F6E3ED}" type="presParOf" srcId="{126A6873-DE47-4428-A70F-205E4773CE12}" destId="{6E4CC425-C56C-416A-AFE8-C8724C1AAB91}" srcOrd="4" destOrd="0" presId="urn:microsoft.com/office/officeart/2008/layout/HalfCircleOrganizationChart"/>
    <dgm:cxn modelId="{57DBB015-61CC-4A07-AD11-33614F880690}" type="presParOf" srcId="{126A6873-DE47-4428-A70F-205E4773CE12}" destId="{82415E4B-A923-4BB2-B19C-E75CFA320FC7}" srcOrd="5" destOrd="0" presId="urn:microsoft.com/office/officeart/2008/layout/HalfCircleOrganizationChart"/>
    <dgm:cxn modelId="{57846649-2EB7-429E-ACD9-52F00485B17D}" type="presParOf" srcId="{82415E4B-A923-4BB2-B19C-E75CFA320FC7}" destId="{029DA781-1FA0-4A4F-BF01-D19F864BFEF1}" srcOrd="0" destOrd="0" presId="urn:microsoft.com/office/officeart/2008/layout/HalfCircleOrganizationChart"/>
    <dgm:cxn modelId="{EEF15BCA-6625-4ED7-B7BB-21874F6074C0}" type="presParOf" srcId="{029DA781-1FA0-4A4F-BF01-D19F864BFEF1}" destId="{26FA8EA2-A5E4-4E21-8F00-75C6F870DFDF}" srcOrd="0" destOrd="0" presId="urn:microsoft.com/office/officeart/2008/layout/HalfCircleOrganizationChart"/>
    <dgm:cxn modelId="{71D49AA3-AECA-43C4-A180-7B1F0F67A779}" type="presParOf" srcId="{029DA781-1FA0-4A4F-BF01-D19F864BFEF1}" destId="{3493730F-B53C-4BE9-A69A-BEC203F3FCB1}" srcOrd="1" destOrd="0" presId="urn:microsoft.com/office/officeart/2008/layout/HalfCircleOrganizationChart"/>
    <dgm:cxn modelId="{17B5D69F-CE8E-4DE6-9A6E-CBD18DE26658}" type="presParOf" srcId="{029DA781-1FA0-4A4F-BF01-D19F864BFEF1}" destId="{1D218EEF-D336-480D-B0A3-985125643595}" srcOrd="2" destOrd="0" presId="urn:microsoft.com/office/officeart/2008/layout/HalfCircleOrganizationChart"/>
    <dgm:cxn modelId="{C11A80FA-B8AD-4A68-AB7C-FAF64AE2C415}" type="presParOf" srcId="{029DA781-1FA0-4A4F-BF01-D19F864BFEF1}" destId="{0ACF59D0-6E56-4728-8AB5-15820CCF62F1}" srcOrd="3" destOrd="0" presId="urn:microsoft.com/office/officeart/2008/layout/HalfCircleOrganizationChart"/>
    <dgm:cxn modelId="{1D916B7A-33A3-4E24-B575-EC6180A642AF}" type="presParOf" srcId="{82415E4B-A923-4BB2-B19C-E75CFA320FC7}" destId="{9614E347-C8FE-4BF5-BB5A-CC4857DA5B20}" srcOrd="1" destOrd="0" presId="urn:microsoft.com/office/officeart/2008/layout/HalfCircleOrganizationChart"/>
    <dgm:cxn modelId="{8AC8F46B-3A9E-4042-993A-FF7CA52C96B5}" type="presParOf" srcId="{82415E4B-A923-4BB2-B19C-E75CFA320FC7}" destId="{41920089-D817-4C4F-AA22-6E7129B7E5C3}" srcOrd="2" destOrd="0" presId="urn:microsoft.com/office/officeart/2008/layout/HalfCircleOrganizationChart"/>
    <dgm:cxn modelId="{1F683A1C-1DFA-49D6-A62C-D04A3A4359F9}" type="presParOf" srcId="{9EC3E6CA-75D0-448E-99AD-E000CED8D7DC}" destId="{1629513B-2A8B-4A30-AFD6-701C6FE40E41}" srcOrd="2" destOrd="0" presId="urn:microsoft.com/office/officeart/2008/layout/HalfCircleOrganizationChart"/>
    <dgm:cxn modelId="{9A198B7C-1ED1-49DB-A296-6735AC6B08E5}" type="presParOf" srcId="{1629513B-2A8B-4A30-AFD6-701C6FE40E41}" destId="{8DBB53C8-EE33-48F4-87AB-B7263980701C}" srcOrd="0" destOrd="0" presId="urn:microsoft.com/office/officeart/2008/layout/HalfCircleOrganizationChart"/>
    <dgm:cxn modelId="{5673BBC7-3BA8-47C0-947C-90D741D2C011}" type="presParOf" srcId="{1629513B-2A8B-4A30-AFD6-701C6FE40E41}" destId="{FCC681E5-2FE4-4D70-84B0-9D1C4BCF6A87}" srcOrd="1" destOrd="0" presId="urn:microsoft.com/office/officeart/2008/layout/HalfCircleOrganizationChart"/>
    <dgm:cxn modelId="{4E400DF4-6C74-41C2-AF74-418D9092D07C}" type="presParOf" srcId="{FCC681E5-2FE4-4D70-84B0-9D1C4BCF6A87}" destId="{E7FBAA4D-DF81-4A3D-89A5-5C67A2FC445D}" srcOrd="0" destOrd="0" presId="urn:microsoft.com/office/officeart/2008/layout/HalfCircleOrganizationChart"/>
    <dgm:cxn modelId="{B86D7851-7B0E-4CFE-B637-82EB482A9AA7}" type="presParOf" srcId="{E7FBAA4D-DF81-4A3D-89A5-5C67A2FC445D}" destId="{D62408B2-FAB7-49FB-B716-7F6954F8CA4A}" srcOrd="0" destOrd="0" presId="urn:microsoft.com/office/officeart/2008/layout/HalfCircleOrganizationChart"/>
    <dgm:cxn modelId="{D86002F4-088B-4FF6-BC2D-4550AB71949E}" type="presParOf" srcId="{E7FBAA4D-DF81-4A3D-89A5-5C67A2FC445D}" destId="{6825F763-3952-4C3C-8FE6-0CF14A4E9E46}" srcOrd="1" destOrd="0" presId="urn:microsoft.com/office/officeart/2008/layout/HalfCircleOrganizationChart"/>
    <dgm:cxn modelId="{0835A5A3-7065-428B-B785-2E440E4CE61F}" type="presParOf" srcId="{E7FBAA4D-DF81-4A3D-89A5-5C67A2FC445D}" destId="{2793A992-1784-4184-8765-A990739B8422}" srcOrd="2" destOrd="0" presId="urn:microsoft.com/office/officeart/2008/layout/HalfCircleOrganizationChart"/>
    <dgm:cxn modelId="{A304E01A-749F-4ADA-9E12-11A8F8F1E922}" type="presParOf" srcId="{E7FBAA4D-DF81-4A3D-89A5-5C67A2FC445D}" destId="{47934F31-0CEA-4F2A-80A1-0D4618E2E3F2}" srcOrd="3" destOrd="0" presId="urn:microsoft.com/office/officeart/2008/layout/HalfCircleOrganizationChart"/>
    <dgm:cxn modelId="{531D046B-8B48-4F49-81A6-5F4F3EEE8602}" type="presParOf" srcId="{FCC681E5-2FE4-4D70-84B0-9D1C4BCF6A87}" destId="{507DD0F3-C62C-4977-B1FA-58D40447F82E}" srcOrd="1" destOrd="0" presId="urn:microsoft.com/office/officeart/2008/layout/HalfCircleOrganizationChart"/>
    <dgm:cxn modelId="{321867CB-1F3A-4506-ABFC-E5C18F12D80A}" type="presParOf" srcId="{FCC681E5-2FE4-4D70-84B0-9D1C4BCF6A87}" destId="{B5911FB8-8466-45A5-B36B-B08CDE014A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B53C8-EE33-48F4-87AB-B7263980701C}">
      <dsp:nvSpPr>
        <dsp:cNvPr id="0" name=""/>
        <dsp:cNvSpPr/>
      </dsp:nvSpPr>
      <dsp:spPr>
        <a:xfrm>
          <a:off x="3195836" y="808640"/>
          <a:ext cx="669725" cy="484139"/>
        </a:xfrm>
        <a:custGeom>
          <a:avLst/>
          <a:gdLst/>
          <a:ahLst/>
          <a:cxnLst/>
          <a:rect l="0" t="0" r="0" b="0"/>
          <a:pathLst>
            <a:path>
              <a:moveTo>
                <a:pt x="669725" y="0"/>
              </a:moveTo>
              <a:lnTo>
                <a:pt x="669725" y="484139"/>
              </a:lnTo>
              <a:lnTo>
                <a:pt x="0" y="4841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CC425-C56C-416A-AFE8-C8724C1AAB91}">
      <dsp:nvSpPr>
        <dsp:cNvPr id="0" name=""/>
        <dsp:cNvSpPr/>
      </dsp:nvSpPr>
      <dsp:spPr>
        <a:xfrm>
          <a:off x="3865562" y="808640"/>
          <a:ext cx="1952694" cy="148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244"/>
              </a:lnTo>
              <a:lnTo>
                <a:pt x="1952694" y="1315244"/>
              </a:lnTo>
              <a:lnTo>
                <a:pt x="1952694" y="1484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840C7-F69B-4DF0-BFAD-C54101A53AA0}">
      <dsp:nvSpPr>
        <dsp:cNvPr id="0" name=""/>
        <dsp:cNvSpPr/>
      </dsp:nvSpPr>
      <dsp:spPr>
        <a:xfrm>
          <a:off x="3819842" y="808640"/>
          <a:ext cx="91440" cy="148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389D0-B707-49CD-BC4D-9D9D7E3FE942}">
      <dsp:nvSpPr>
        <dsp:cNvPr id="0" name=""/>
        <dsp:cNvSpPr/>
      </dsp:nvSpPr>
      <dsp:spPr>
        <a:xfrm>
          <a:off x="1912868" y="808640"/>
          <a:ext cx="1952694" cy="1484693"/>
        </a:xfrm>
        <a:custGeom>
          <a:avLst/>
          <a:gdLst/>
          <a:ahLst/>
          <a:cxnLst/>
          <a:rect l="0" t="0" r="0" b="0"/>
          <a:pathLst>
            <a:path>
              <a:moveTo>
                <a:pt x="1952694" y="0"/>
              </a:moveTo>
              <a:lnTo>
                <a:pt x="1952694" y="1315244"/>
              </a:lnTo>
              <a:lnTo>
                <a:pt x="0" y="1315244"/>
              </a:lnTo>
              <a:lnTo>
                <a:pt x="0" y="1484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D3C6E-210E-45A5-96FE-E5521EC03816}">
      <dsp:nvSpPr>
        <dsp:cNvPr id="0" name=""/>
        <dsp:cNvSpPr/>
      </dsp:nvSpPr>
      <dsp:spPr>
        <a:xfrm>
          <a:off x="3462113" y="1742"/>
          <a:ext cx="806898" cy="8068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2C49-360B-420C-9C1F-7D93B102320A}">
      <dsp:nvSpPr>
        <dsp:cNvPr id="0" name=""/>
        <dsp:cNvSpPr/>
      </dsp:nvSpPr>
      <dsp:spPr>
        <a:xfrm>
          <a:off x="3462113" y="1742"/>
          <a:ext cx="806898" cy="8068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19ED4-2CEB-4B44-8BF2-EE0DAC127683}">
      <dsp:nvSpPr>
        <dsp:cNvPr id="0" name=""/>
        <dsp:cNvSpPr/>
      </dsp:nvSpPr>
      <dsp:spPr>
        <a:xfrm>
          <a:off x="3058664" y="146984"/>
          <a:ext cx="1613796" cy="5164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NameNode</a:t>
          </a:r>
          <a:endParaRPr lang="ru-RU" sz="1800" kern="1200" dirty="0"/>
        </a:p>
      </dsp:txBody>
      <dsp:txXfrm>
        <a:off x="3058664" y="146984"/>
        <a:ext cx="1613796" cy="516414"/>
      </dsp:txXfrm>
    </dsp:sp>
    <dsp:sp modelId="{43FF627E-1BFD-49C9-8DF7-7E4E9BD73FE2}">
      <dsp:nvSpPr>
        <dsp:cNvPr id="0" name=""/>
        <dsp:cNvSpPr/>
      </dsp:nvSpPr>
      <dsp:spPr>
        <a:xfrm>
          <a:off x="1509419" y="2293334"/>
          <a:ext cx="806898" cy="8068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DA492-39E0-4830-B778-173DE3226AB5}">
      <dsp:nvSpPr>
        <dsp:cNvPr id="0" name=""/>
        <dsp:cNvSpPr/>
      </dsp:nvSpPr>
      <dsp:spPr>
        <a:xfrm>
          <a:off x="1509419" y="2293334"/>
          <a:ext cx="806898" cy="8068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00421-E46C-4D9F-944E-66C72E59231D}">
      <dsp:nvSpPr>
        <dsp:cNvPr id="0" name=""/>
        <dsp:cNvSpPr/>
      </dsp:nvSpPr>
      <dsp:spPr>
        <a:xfrm>
          <a:off x="1105969" y="2438575"/>
          <a:ext cx="1613796" cy="5164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DataNode</a:t>
          </a:r>
          <a:endParaRPr lang="ru-RU" sz="1800" kern="1200" dirty="0"/>
        </a:p>
      </dsp:txBody>
      <dsp:txXfrm>
        <a:off x="1105969" y="2438575"/>
        <a:ext cx="1613796" cy="516414"/>
      </dsp:txXfrm>
    </dsp:sp>
    <dsp:sp modelId="{6E17D1DE-0551-4E60-8C4E-0EAF3C4F562A}">
      <dsp:nvSpPr>
        <dsp:cNvPr id="0" name=""/>
        <dsp:cNvSpPr/>
      </dsp:nvSpPr>
      <dsp:spPr>
        <a:xfrm>
          <a:off x="3462113" y="2293334"/>
          <a:ext cx="806898" cy="8068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B0A68-8123-49FF-BEF3-9EDB0D190673}">
      <dsp:nvSpPr>
        <dsp:cNvPr id="0" name=""/>
        <dsp:cNvSpPr/>
      </dsp:nvSpPr>
      <dsp:spPr>
        <a:xfrm>
          <a:off x="3462113" y="2293334"/>
          <a:ext cx="806898" cy="8068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8FAAF-629A-4B42-A759-5CF6DFA9D8F9}">
      <dsp:nvSpPr>
        <dsp:cNvPr id="0" name=""/>
        <dsp:cNvSpPr/>
      </dsp:nvSpPr>
      <dsp:spPr>
        <a:xfrm>
          <a:off x="3058664" y="2438575"/>
          <a:ext cx="1613796" cy="5164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DataNode</a:t>
          </a:r>
          <a:endParaRPr lang="ru-RU" sz="1800" kern="1200" dirty="0"/>
        </a:p>
      </dsp:txBody>
      <dsp:txXfrm>
        <a:off x="3058664" y="2438575"/>
        <a:ext cx="1613796" cy="516414"/>
      </dsp:txXfrm>
    </dsp:sp>
    <dsp:sp modelId="{3493730F-B53C-4BE9-A69A-BEC203F3FCB1}">
      <dsp:nvSpPr>
        <dsp:cNvPr id="0" name=""/>
        <dsp:cNvSpPr/>
      </dsp:nvSpPr>
      <dsp:spPr>
        <a:xfrm>
          <a:off x="5414807" y="2293334"/>
          <a:ext cx="806898" cy="8068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8EEF-D336-480D-B0A3-985125643595}">
      <dsp:nvSpPr>
        <dsp:cNvPr id="0" name=""/>
        <dsp:cNvSpPr/>
      </dsp:nvSpPr>
      <dsp:spPr>
        <a:xfrm>
          <a:off x="5414807" y="2293334"/>
          <a:ext cx="806898" cy="8068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A8EA2-A5E4-4E21-8F00-75C6F870DFDF}">
      <dsp:nvSpPr>
        <dsp:cNvPr id="0" name=""/>
        <dsp:cNvSpPr/>
      </dsp:nvSpPr>
      <dsp:spPr>
        <a:xfrm>
          <a:off x="5011358" y="2438575"/>
          <a:ext cx="1613796" cy="5164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DataNode</a:t>
          </a:r>
          <a:endParaRPr lang="ru-RU" sz="1800" kern="1200" dirty="0"/>
        </a:p>
      </dsp:txBody>
      <dsp:txXfrm>
        <a:off x="5011358" y="2438575"/>
        <a:ext cx="1613796" cy="516414"/>
      </dsp:txXfrm>
    </dsp:sp>
    <dsp:sp modelId="{6825F763-3952-4C3C-8FE6-0CF14A4E9E46}">
      <dsp:nvSpPr>
        <dsp:cNvPr id="0" name=""/>
        <dsp:cNvSpPr/>
      </dsp:nvSpPr>
      <dsp:spPr>
        <a:xfrm>
          <a:off x="2485766" y="1147538"/>
          <a:ext cx="806898" cy="8068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3A992-1784-4184-8765-A990739B8422}">
      <dsp:nvSpPr>
        <dsp:cNvPr id="0" name=""/>
        <dsp:cNvSpPr/>
      </dsp:nvSpPr>
      <dsp:spPr>
        <a:xfrm>
          <a:off x="2485766" y="1147538"/>
          <a:ext cx="806898" cy="8068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408B2-FAB7-49FB-B716-7F6954F8CA4A}">
      <dsp:nvSpPr>
        <dsp:cNvPr id="0" name=""/>
        <dsp:cNvSpPr/>
      </dsp:nvSpPr>
      <dsp:spPr>
        <a:xfrm>
          <a:off x="2082316" y="1292780"/>
          <a:ext cx="1613796" cy="5164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Secondary </a:t>
          </a:r>
          <a:r>
            <a:rPr lang="en-US" sz="1800" kern="1200" dirty="0" err="1"/>
            <a:t>NameNode</a:t>
          </a:r>
          <a:endParaRPr lang="ru-RU" sz="1800" kern="1200" dirty="0"/>
        </a:p>
      </dsp:txBody>
      <dsp:txXfrm>
        <a:off x="2082316" y="1292780"/>
        <a:ext cx="1613796" cy="516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0-25T15:24:14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8930 10691 0,'0'49'31,"0"1"-15,0 99-1,49-25 1,-49-25 15,0-49-31,0-25 47,25-25-31,-25-25-1,0-99 1,0 74 0,25 0-1,0 50 1,0 0 0,74 0-1,25 0 1,0 0-1,-50 0 1,1 25 0,-26-25 46,-98-49-46,-1-1-1,25 25 1</inkml:trace>
  <inkml:trace contextRef="#ctx0" brushRef="#br0" timeOffset="295.87">9475 10567 0,'0'49'31,"0"26"-15,0 98-1,50 75 1,-50-74 0,0-50-1,25-25 1,24 1-1,-49-76 1,25-24 0,25 0-1,24 0 1</inkml:trace>
  <inkml:trace contextRef="#ctx0" brushRef="#br0" timeOffset="976.89">10790 10046 0,'0'0'0,"0"74"31,25 125-31,-25-26 16,49 51-1,-24 24 1,0-75 0,-25-24-1,0-50 1,0-49-1,-25-50 32,-223-124-31,-49 0 0,197 74-1,26 50 16,24-25-15,26 50 0,-1 25-1,0 74 1,-50 124 0,51-50-1,24-49 1,0-50-1,124-74 1,248-25 0,74-99-1,-49-75 1,-223 1 0,-125 24-1,-49 25 1</inkml:trace>
  <inkml:trace contextRef="#ctx0" brushRef="#br0" timeOffset="1615.59">11534 11137 0,'25'-25'46,"173"-99"-30,150-99 0,-150 25-1,-49-100 1,-99 50 0,-50 74-1,0 50 1,-124 100-1,-25 24 1,49 0 0,-148 322-1,-74 125 1,74 49 0,174-99-1,74-125 1,74-98-1,0-149 17</inkml:trace>
  <inkml:trace contextRef="#ctx0" brushRef="#br0" timeOffset="1951.82">11311 11286 0,'0'0'0,"124"0"16,124 75-1,50-26 1,-125 1-1,-98-25 1,-50-25 0</inkml:trace>
  <inkml:trace contextRef="#ctx0" brushRef="#br0" timeOffset="2575.67">12898 10988 0,'0'0'0,"-99"0"31,74-24-15,-49 24 0,24 0-1,-173 24 1,25 100-1,24 50 1,75 0 0,99-1-1,25 1 1,223 0 0,149-26-1,-100-23 1,-98-76-1,-100 1 1,-99-25 0,-25-25 62,-149 0-63,-198-25 1,75 25 0,173-50-1</inkml:trace>
  <inkml:trace contextRef="#ctx0" brushRef="#br0" timeOffset="4200.04">16123 11832 0,'0'0'0,"-25"0"63,0-25-48,-24-124 1,-26 25 0,26 0-1,24 75 1,25 24 0,-25 0-1,-124 25 1,25 0-1,-49 50 1,-1 98 0,0 100-1,75 25 1,0 50 0,74-75-1,25-124 1,25-25-1,248-25 1,49-49 0,26-25-1,-100-25 1,-75-99 0,-49 0-1,-24 25 1,-51 0-1,-49 0 1,0 49 0,0 25-1,0-49 1,0 24 31,-25 75-16,25 74-15,-74 100-1,74-1 1,0-24 0,0-50-1,25-99 1,24-25 31,26-50-47,-26-49 15,26 0 1,-26 49 0,-24 25 46,-25 0-31,25 25-15,25 0 31,-1-99-32,26 25 1,-75 49 0,0-124 15,0-49-15,-75 49-1,-74 50 1,75 24-1,49 75 1,-49 0 0,24 0-1,-99 99 1,25 25 0,25 25-1,74 50 1,25-26-1,0-73 1,50-26 0,-1-74-1,125 0 1,-50 0 0,0-25-16</inkml:trace>
  <inkml:trace contextRef="#ctx0" brushRef="#br0" timeOffset="4791.89">17587 11112 0,'0'25'16,"0"99"0,-25 124-1,-50 124 1,1 1 0,-50-1-1,74-25 1,50-124-1,0-24 1,0-26 0,25-123 15,25-50-15,-1 49-16,26-49 15,-26 0 32,-49-24-16,0-1-31</inkml:trace>
  <inkml:trace contextRef="#ctx0" brushRef="#br0" timeOffset="5648.64">19124 11038 0,'0'0'0,"0"50"0,0 123 16,0 175-1,-74 123 1,49-173 0,-74 247-1,-25-49 1,99-74 0,-24-100-1,49-198 1,24-74 31,150-50-32,99-25 1,0-74 0,-174 49-1,-74 50 16,-50-99 1,-50 50-32</inkml:trace>
  <inkml:trace contextRef="#ctx0" brushRef="#br0" timeOffset="5992.46">18703 13072 0,'124'0'31,"173"0"-16,324 50 1,-249 24 0,-199-24-1,-173-25 48,-99-25-48</inkml:trace>
  <inkml:trace contextRef="#ctx0" brushRef="#br0" timeOffset="7456.56">21109 13816 0,'25'0'0,"-1"0"16,76 0-1,98-74 1,149-100 0,-99-49-1,-24 49 1,-100-49 0,-100 99-1,51-124 1,-50 25-1,-25 74 1,0 50 0,0 74-1,-75 25 17,-24 124-17,-124 124 1,0 25-1,-1 49 1,75-24 0,149 99-1,0-25 1,0-99 0,0 0-1,0-149 1,0-75-1,0-24 1,-24-25 0,-1 0 31,-25 0-32</inkml:trace>
  <inkml:trace contextRef="#ctx0" brushRef="#br0" timeOffset="7807.71">21282 13717 0,'0'0'0,"50"0"0,99 25 15,99 49 1,74-74 0,-49 0-1,-174 0 1,-74 0-1</inkml:trace>
  <inkml:trace contextRef="#ctx0" brushRef="#br0" timeOffset="8352.54">22423 14387 0,'0'25'16,"50"-25"-1,74 0 1,124-199 0,-74-24-1,-50-25 1,0 25 0,-124 173-1,0 0 1,0 75 31,0 74-32,-50 149 1,-49-24 0,49-51-1,26-74 1,24-74-1,0 25 1,0-25 0,0 24 15,0-24 16,0 0-47</inkml:trace>
  <inkml:trace contextRef="#ctx0" brushRef="#br0" timeOffset="8639.59">23366 14660 0</inkml:trace>
  <inkml:trace contextRef="#ctx0" brushRef="#br0" timeOffset="9512.06">24209 14163 0,'-24'0'32,"-1"-24"-17,-99-26 1,0 50-1,74-50 1,25 50 15,0 0 1,25-49 93,0 24-110,100-173 1,-1-1-1,-49 100 1,-125 471 78,-24 74-79,-25-49 1,99-248 0,-25 25-1,50-149 17,0-50-17,0 0 1,25-49-1,50-1 1,-1 1-16</inkml:trace>
  <inkml:trace contextRef="#ctx0" brushRef="#br0" timeOffset="9895.66">24135 14486 0,'0'50'47,"50"74"-31,-26-25-1,26-74 48,-50-75-63,25-24 15,24-75 1,-24 50 0,-25 74-1,0 0 1,-49 0 0,-26 25-1,-49 25 1,0 49-1,50 1 1,24-26 0</inkml:trace>
  <inkml:trace contextRef="#ctx0" brushRef="#br0" timeOffset="10759.9">24507 14536 0,'0'24'78,"0"51"-62,25-26 0,0 1-1,49 24 17,25-74-17,-24 0-15,24 0 16,-25-24-1,-24-200 1,-50 51 0,-50 73-1,-24 1 1,99 124 46,49 149-46,1-75 0,-51 25-1,1 0 1,0 0 0,-25 50-1,0-1 1,0 1-1,-50-25 1,-148 49 0,-25-123-1,123-51 1,26-24 0,0 0-1,74-24 16,0-1-15,0-25-16</inkml:trace>
  <inkml:trace contextRef="#ctx0" brushRef="#br0" timeOffset="11520.64">26888 12477 0,'0'124'16,"0"-25"0,-25 199-1,-49 173 1,0 75 0,-75 49-1,-50 99 1,51-73-1,48-200 1,76-371 0,24 0 109</inkml:trace>
  <inkml:trace contextRef="#ctx0" brushRef="#br0" timeOffset="13863.97">24879 17066 0,'-25'0'62,"-24"99"-46,-26 25-1,26 25 1,-51-25 0,26-25-1,-25 25 1,24 0 0,-24 0-1,99-74 1,-49-1-1,49 26 1,0-26 0,24-24-1,125-25 1,-25 0 0,0 0-1,25 0 1,-50 0-1,-49 0 1,0 0 0,-1-25-1</inkml:trace>
  <inkml:trace contextRef="#ctx0" brushRef="#br0" timeOffset="14303.59">23664 17909 0,'0'0'0,"124"0"15,173 0 1,100 0 0,0 0-1,149 25 1,-348-25 0,-74 0-1,-99-25 63</inkml:trace>
  <inkml:trace contextRef="#ctx0" brushRef="#br0" timeOffset="15087.52">26119 17686 0,'0'0'0,"-49"0"32,-26 0-17,51 0 1,-51 0 0,1 0-1,-26 0 1,-24 74-1,50 50 1,49 0 0,25-25 15,0-49-31,0 24 16,75-24-1,98-50 1,-24 0-1,-50-74 1,25-150 0,-99 1-1,-25 50 1,0 98 15,25 50-15,25 25 15,-26 75-15,1 74-1,0-1 1,0-24 0,-25 0-1,25-74 1,24-25-1,-24 24 17</inkml:trace>
  <inkml:trace contextRef="#ctx0" brushRef="#br0" timeOffset="15447.47">26690 17711 0,'0'49'47,"0"-24"-31,0 149-1,0-50 1,0 24 0,0-98-1,0 0 1,0-1 15</inkml:trace>
  <inkml:trace contextRef="#ctx0" brushRef="#br0" timeOffset="16016.49">26764 16520 0,'0'25'110</inkml:trace>
  <inkml:trace contextRef="#ctx0" brushRef="#br0" timeOffset="16592">27384 16570 0,'0'124'15,"0"24"1,-24 224 0,-26-74-1,-24 0 1,49-75-1,25-25 1,-25-123 0,25-50-1</inkml:trace>
  <inkml:trace contextRef="#ctx0" brushRef="#br0" timeOffset="17303.61">27856 17909 0,'99'-25'47,"174"-173"-32,-100-1 1,-123 150 0,-50-26-1,25 50 63,-25 174-62,-50 124 0,-49-74-1,49-51 1,50-98-1</inkml:trace>
  <inkml:trace contextRef="#ctx0" brushRef="#br0" timeOffset="17855.66">29195 17661 0,'25'25'16,"0"124"0,-25 49-1,74-74 1,-24 25 0,24 0-1,1-149 1,98 49-1,75-49 1,-25-124 0,-74-49-1,-74-51 1,-75 26 0,-25 24-1,-25 100 1,26 49-1,-76-25 1,75 50 0,-173 0-1,-149 298 1,-50-50 0,74-49-1,199-125 1,50-74-16</inkml:trace>
  <inkml:trace contextRef="#ctx0" brushRef="#br0" timeOffset="23592.12">9079 12229 0,'24'-25'0,"150"75"16,99 98-1,-50-73 1,75 49-1,-25-25 1,49-25 0,-124-24-1,249 24 1,-50 26 0,-25 48-1,-149 1 1,-24-25-1,-1 0 1,-49 0 0,0-49-1,49 24 1,-99-25 0,25-24-1,0 49 1,50 0-1,74 50 1,-25-74 0,-24 49-1,-26-25 1,26-25 0,49 1-1,-75-50 1,125 24-1,0 75 1,-75-49 0,25-1-1,50-49 1,49 24 0,-74-24-1,-75 0 1,-24 49-1,49-49 1,25 0 0,25 0-1,-99 25 1,-75-26 0,50 26-1,24-50 1,1 25-1,-50 0 1,-25-25 0,50 74-1,0-49 1,-75 0 0,50-25-1,-24 49 16,48-49-31,1 0 16,-25 50 0,25-50-1,-50 25 1,0-1 0,-24-24-1,49 25 1,-25-25-1,75 0 1,-1 0 0,-73 0-1,98 25 1,-24 0 0,-1-25-1,51 0 1,-125 0-1,25 0 17,-75 49-32,1-49 15,0 0 1,198 0 0,0 0-1,-99 0 1,-75 0-1,0 0 1,1 0 0,-1 0-1,50 0 1,0 0 0,-74 50-1,49-50 1,25 0-1,50 0 1,-1 0 0,51 0-1,-125 0 1,-25 0 0,1 0-1,49 0 1,-75 0-1,75 0 1,-24 0 0,-26 0-1,-24 0 1,-26 0 0,1 0-1,50-74 1,24-26-1,-25 1 1,-49-25 0,0 0-1,-25-50 1,-25 1 0,-74-26-1,74 75 1,-25 50-1,50-25 1,-24 24 0,-51-49-1,26 0 1,24 75 0,-74-100-1,-25 50 1,-25-50-1,-25 25 1,0-99 0,-49-25-1,99 74 1,-74-25 0,-26 100-1,26-25 1,-25-25-1,-25-49 1,49-25 0,-74-1-1,-74 26 1,25 24 0,-1 1-1,150 49 1,-100 24-1,-25 76 1,-148-51 0,-50 1-1,272 49 1,-247-49 0,124-1-1,24 1 1,75 24-1,-49 25 1,-75-24 0,-100-26-1,-24 1 1,50 0 0,74 49-1,124-50 1,24 1-1,-49 0 1,-49 49 0,-100-75-1,-148 26 1,24 74 0,75-74-1,148 24 1,199 25-1,-99 0 1,0 1 0,0-1-1,-25-25 1,0 50 0,-25 0-1,74 0 1,26-25-1,-75-24 1,49 49 0,-123 0-1,49 0 1,74 0 0,100 0-1,50 0 16,24 0-15,-99 0 0,24 0-1,51 25 1,24-1 15,-74 100 0,24 0-15,1 0 0,49-49-1,25 24 1,0-74 0,0 99-1,0-99 1,0 49-1,0-24 1,0 24 0,99 25-1,-24-49 1,24 49 0,-49-49-1,74 49 16,-50-74-31,-24 0 16,-50-1 0,49 51-1,1 49 1,24-50 0,1 1-1,-1-26 1,-49 1-1,25 0 1,-26 24 0,1 25-1,0-24 1,49 49 0,-74-25-1,0-25 1,0-24-1,0-1 1,0-24 375,50-25-344,0 75-32,-1 24 1,1-49-1,-25-50 1,-1 24 0,51 76-1,24-26 1,-74-24 0,0-26 46,0 1-46,-1 0-1,-24 0 1,25-25 62</inkml:trace>
  <inkml:trace contextRef="#ctx0" brushRef="#br0" timeOffset="31071.34">28153 18604 0,'0'0'0,"50"0"15,24 24 1,26 1 0,-1 25-1,74-50 1,-24 0-1,-25 0 1,0 0 0,-24 0-1,24 25 1,24-25 15,100 24-31,25-24 16,-198 25-1,98 25 1,-49-50 0,50 0-1,-100 0 1,26 0 0,-26 0-1,25 0 1,0-50-1,1 1 1,-26-26 0,-49 26-1,24-26 1,-49-74 0,0-24-1,0 49 1,0-25-1,-24 0 1,-76 50 0,-123-125-1,50 76 1,49 48 0,49 51-1,1-26 1,-100 26-1,-24-26 1,-100 1 0,25 24-1,100 50 1,-1 0 0,0 0-1,25 0 1,25 0-1,-24 0 1,24 0 0,24 0-1,26 50 1,24 0 0,26-26-1,-51 26 1,75 0 31,0-26-32,-25 1 1,0 50 0,25 24-1,0-25 1,0-24-1,-49-1 1,49 26 15,0-50-15,0 24 0,0 1-1,0-25 1,0 49-1,0-49 1,0 25 0,0 24-1,0 25 1,0 0 0,0 25-1,0-74 1,0 24-1,0-49 1,0 0 62,0 25-62,25-1-1,-1 1 1,1 24 0,0-74 15,0 25 0</inkml:trace>
  <inkml:trace contextRef="#ctx0" brushRef="#br0" timeOffset="50375.54">17041 11559 0,'0'-25'94,"0"-124"-78,0 50-1,49-99 1,100-75 0,-74 74-1,-26 75 1,1-24-1,49-1 1,-74 74 0,124-98-1,24 24 1,1 25 0,-25-25-1,-50 75 1,0-1-1,-24 50 1,148-49 0,99 0-1,26-1 1,-125 26 0,25 24-1,0-25 1,25 50-1,149 0 1,-26 0 0,-24 0-1,-49 50 1,-149-50 0,49 74-1,-25-74 1,1 50-1,49-25 1,-50 74 0,-49-25-1,49 25 1,-24 25 0,-50-74-1,25 74 1,-25-25-1,0 25 1,0 0 0,-50 0-1,26-24 1,-1-1 0,-25-25-1,-24 25 1,24-24-1,1 49 1,-1-50 0,-24 50-1,49 50 1,-74-100 0,24 50-1,1-24 1,0-1-1,49 25 1,-25-50 0,1 1-1,-26-26 1,1-49 0,74 99-1,-75-74 1,26 50-1,-26-1 1,1-24 0,0-1-1,49 26 1,-74-50 0,24 24-1,-24-24 1,50 25-1,-26-1 1,50 75 0,-49-49-1,24-1 1,26 50 0,-76-74-1,51 49 1,-75-74-1,49 49 1,-49 1 0,25 49-1,25-75 1,-25 75 0,-1-99-1,1 25 1,0-1-1,25-24 1,24 74 0,-74-49-1,50-25 1,-50 24 0,25-24-1,-1 25 1,-24 24-1,25-49 1,0 24 0,0-24-1,0-25 1,-1 75 15,26-51-31,0 51 31,-26-50-15,26 24 0,-25-24-1,0 25 1,-25-25 0,24-1-1,1 1 1,0 0-1,25 0 1,-26 24 0,1-24 15,0-25-15,0 50-1,24-1 16,1-49-31,0 25 16,-1-25 15,-24 25 63,0-75 47,-50-123-126,-25-26 1,1 75 0,-1 50 15,1 24-31,24 50 47,25 25 0,0 25-32,25 49 1,24 25-1,-49-25 1,25-49 0,-25-25-1,25-25 1,-50 49 93,-49-24-109,-100 49 16,50-49 0,50 0-1,-1 25 79,75-26-63,0 100-15,0-24-1,0-51 1</inkml:trace>
  <inkml:trace contextRef="#ctx0" brushRef="#br0" timeOffset="61303.67">27434 9054 0,'50'0'78,"74"0"-63,99 0 1,-25 0 0,-24 0-1,74 0 1,-124 0 0,-25 0-1,50 0 1,-25 0-1,-25-25 1,-24 25 0,24 0-1,0 0 1,0 0 0,-49 0-1,-25 0 1,0-25 31</inkml:trace>
  <inkml:trace contextRef="#ctx0" brushRef="#br0" timeOffset="66801.46">10443 8607 0,'74'-25'62,"100"25"-46,223 0-1,124 0 1,-1 0 0,76 0-1,-1 0 1,149 0-1,-74 0 1,223 0 0,50 0-1,-125 0 1,-49 0 0,-25 0-1,-173 0 1,-100 0-1,-124 0 1,0-74 0,-123-25-1,-75 24 1,-75 1 0,-49 24-1,-25-223 16,0 149-31,-149-173 16,-25 49 0,-24 49-1,-199-49 1,-99 75 0,0 24-1,-50 50 1,-24 24-1,-26 75 1,-49 0 0,75-74-1,-50 74 1,-25 0 0,50 0-1,74 0 1,49 0-1,-24 0 1,0 0 0,-25 0-1,174 0 1,-323 25 0,25 49-1,174 0 1,223-24-1,198-50 1,-49 25 0,74 0-1,-99 24 1,75 50 0,49 25-1,0 50 1,0 49-1,0 1 1,0-26 0,25-74-1,-1 0 1,26-25 15,0-24-31,-26-50 16,26 49-1,-25-49 1,24 0 0,-24-25-1,50 49 1</inkml:trace>
  <inkml:trace contextRef="#ctx0" brushRef="#br0" timeOffset="69415.48">11485 9847 0,'0'25'31,"49"99"-15,249 0 0,-1-74-1,100-50 1,-25 0 0,-49 0-1,-100-25 1,0-99-1,-148 99 1,74-99 0,-25 25-1,0 0 1,-75 74 0,-49-49-1,0 49 1,0-74-1,-124-75 1,-347-49 0,0 74-1,99 50 1,-124 49 0,24-49-1,26 99 1,173 0-1,149 0 1,-50 0 0,25 0-1,50 0 1,-25 49 0,50-49-1,-50 50 1,99-25-1,0 49 1,25 100 0,99 0-1,125 74 1,98 0 0,-24-50-1,-75-124 1,50 1-1,24-1 1,-24-24 0,-74 0-1,-125-26 1,1 26 15</inkml:trace>
  <inkml:trace contextRef="#ctx0" brushRef="#br0" timeOffset="73391.72">28178 13593 0,'75'50'16,"98"-50"0,1 24-1,123-24 1,76 0-1,-1 0 1,-50 0 0,-49 0-1,-50 0 1,-198 0 78</inkml:trace>
  <inkml:trace contextRef="#ctx0" brushRef="#br0" timeOffset="74303.5">28104 14039 0,'49'0'31,"75"0"-16,149 0 1,0 0 0,0 0-1,-25 0 1,0 0 0,25 25-1,0-25 1,-100 0-1,-73 0 1,-26 0 0,0 0-1</inkml:trace>
  <inkml:trace contextRef="#ctx0" brushRef="#br0" timeOffset="81943.48">28079 7739 0,'25'25'62,"49"-25"-46,50 74-1,25-49 1,-25 25 0,50-1-1,-1-49 1,1 0 0,24 50-1,-74-50 1,25 0-1,-25 0 1,-74 0 0,49 0-1,-25 0 17,-24 0-17,0 0 1,-26 0-1</inkml:trace>
  <inkml:trace contextRef="#ctx0" brushRef="#br0" timeOffset="84527.36">28029 4837 0,'0'0'0,"50"0"16,-25 0 0,49 0-1,25 0 1,75 0 0,99 0-1,99 0 1,-99 25-1,-100-25 1,1 49 0,-124-49-1,123 0 1,-74 0 0,-49 0 62</inkml:trace>
  <inkml:trace contextRef="#ctx0" brushRef="#br0" timeOffset="85191.46">27806 5333 0,'0'0'0,"25"0"15,49 0 1,50-25-1,199-24 1,-26 49 0,75 0-1,50 0 1,-25 0 0,-149 0-1,595 0 1,-470 0-1,247 0 1,-223 0 0,-249 0-1,-98 0 1</inkml:trace>
  <inkml:trace contextRef="#ctx0" brushRef="#br0" timeOffset="88447.73">28079 3522 0,'0'0'0,"124"50"16,25-50-1,-100 0 1,175 0-1,48 0 1,26 0 0,99 0-1,49 0 1,1 0 0,49 0-1,-124 0 1,-74-50-1,-249 25 48,-123 25-47</inkml:trace>
  <inkml:trace contextRef="#ctx0" brushRef="#br0" timeOffset="89304.29">28029 3919 0,'0'0'0,"50"0"15,-25 0 1,148 0-1,-98 0 1,148 0 0,50 0-1,223 0 1,50-25 0,-274 25-1,-147 0 1,-26-24 62</inkml:trace>
  <inkml:trace contextRef="#ctx0" brushRef="#br0" timeOffset="101072.86">27955 10765 0,'0'-49'16,"99"49"-1,75 0 1,49 0-1,-124 0 1,-24 0 0</inkml:trace>
  <inkml:trace contextRef="#ctx0" brushRef="#br0" timeOffset="101623.25">28352 10988 0,'0'25'125,"198"-25"-110,125 0 1,-75 0 0,-149 0-1,-49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2CB5B-8ADA-47E8-92EE-240255EA26C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FDE-E281-4E83-92B0-20464A33A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0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Hadoop-Distributed-File-System-HDFS-structure-and-its-reading-process_fig3_31218569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Federation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Federat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Federa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Federa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hdfs/Federa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HDFS Architecture Guide (apache.org)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Hadoop Distributed File System (HDFS) structure and its reading process.  | Download Scientific Diagram (researchgate.net)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8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Apache Hadoop 3.3.1 – HDFS Federation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9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Apache Hadoop 3.3.1 – HDFS Federation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5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Apache Hadoop 3.3.1 – HDFS Federation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6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Apache Hadoop 3.3.1 – HDFS Federation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Apache Hadoop 3.3.1 – HDFS Federation</a:t>
            </a:r>
            <a:endParaRPr lang="en-US" dirty="0"/>
          </a:p>
          <a:p>
            <a:r>
              <a:rPr lang="en-US" dirty="0"/>
              <a:t>https://hadoop.apache.org/docs/stable/hadoop-project-dist/hadoop-common/FileSystemShell.html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5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https://hadoop.apache.org/docs/stable/hadoop-project-dist/hadoop-hdfs/HDFSCommands.html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FFDE-E281-4E83-92B0-20464A33AC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8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386744"/>
            <a:ext cx="9845567" cy="1965800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br>
              <a:rPr lang="ru-RU" dirty="0"/>
            </a:br>
            <a:r>
              <a:rPr lang="ru-RU" dirty="0"/>
              <a:t>Введение в </a:t>
            </a:r>
            <a:r>
              <a:rPr lang="en-US" b="1" dirty="0" err="1"/>
              <a:t>HADoOP</a:t>
            </a:r>
            <a:br>
              <a:rPr lang="ru-RU" dirty="0"/>
            </a:br>
            <a:r>
              <a:rPr lang="ru-RU" dirty="0"/>
              <a:t>Архитектура </a:t>
            </a:r>
            <a:r>
              <a:rPr lang="en-US" dirty="0"/>
              <a:t>HDFS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 инструменты анализа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Почему блоки такие большие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FB2A3E-ED62-454E-ADCB-F291855A0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344723" y="1987061"/>
            <a:ext cx="6025492" cy="38536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id="{65641B1F-98B5-4510-A71A-8864EC2BD2C1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500017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Снизить время поиска файлов по </a:t>
            </a:r>
            <a:br>
              <a:rPr lang="ru-RU" dirty="0"/>
            </a:br>
            <a:r>
              <a:rPr lang="ru-RU" dirty="0"/>
              <a:t>сравнению со скоростью передачи</a:t>
            </a:r>
          </a:p>
          <a:p>
            <a:r>
              <a:rPr lang="ru-RU" dirty="0"/>
              <a:t>Сэкономить память</a:t>
            </a:r>
          </a:p>
        </p:txBody>
      </p:sp>
    </p:spTree>
    <p:extLst>
      <p:ext uri="{BB962C8B-B14F-4D97-AF65-F5344CB8AC3E}">
        <p14:creationId xmlns:p14="http://schemas.microsoft.com/office/powerpoint/2010/main" val="232927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Клиенты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65641B1F-98B5-4510-A71A-8864EC2BD2C1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Клиент обращается к </a:t>
            </a:r>
            <a:r>
              <a:rPr lang="en-US" sz="2800" dirty="0" err="1"/>
              <a:t>NameNode</a:t>
            </a:r>
            <a:endParaRPr lang="en-US" sz="2800" dirty="0"/>
          </a:p>
          <a:p>
            <a:r>
              <a:rPr lang="ru-RU" sz="2800" dirty="0"/>
              <a:t>Получает информацию о размещении блоков</a:t>
            </a:r>
          </a:p>
          <a:p>
            <a:r>
              <a:rPr lang="ru-RU" sz="2800" dirty="0"/>
              <a:t>Подключается к</a:t>
            </a:r>
            <a:r>
              <a:rPr lang="en-US" sz="2800" dirty="0"/>
              <a:t> </a:t>
            </a:r>
            <a:r>
              <a:rPr lang="en-US" sz="2800" dirty="0" err="1"/>
              <a:t>DataNode</a:t>
            </a:r>
            <a:r>
              <a:rPr lang="en-US" sz="2800" dirty="0"/>
              <a:t> </a:t>
            </a:r>
            <a:r>
              <a:rPr lang="ru-RU" sz="2800" dirty="0"/>
              <a:t>за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7806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Клиенты</a:t>
            </a:r>
          </a:p>
        </p:txBody>
      </p:sp>
      <p:pic>
        <p:nvPicPr>
          <p:cNvPr id="3074" name="Picture 2" descr="Hadoop Distributed File System (HDFS) structure and its reading process. |  Download Scientific Diagram">
            <a:extLst>
              <a:ext uri="{FF2B5EF4-FFF2-40B4-BE49-F238E27FC236}">
                <a16:creationId xmlns:a16="http://schemas.microsoft.com/office/drawing/2014/main" id="{B426D2E7-C7EE-468A-9DA6-ACBDBBE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72" y="2062688"/>
            <a:ext cx="6000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Использование памяти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Память нужна </a:t>
            </a:r>
            <a:r>
              <a:rPr lang="en-US" sz="2800" dirty="0" err="1"/>
              <a:t>NameNode</a:t>
            </a:r>
            <a:endParaRPr lang="en-US" sz="2800" dirty="0"/>
          </a:p>
          <a:p>
            <a:r>
              <a:rPr lang="ru-RU" sz="2800" dirty="0"/>
              <a:t>Чем больше кластер и файлов в нём тем больше нужно памяти</a:t>
            </a:r>
          </a:p>
          <a:p>
            <a:r>
              <a:rPr lang="ru-RU" sz="2800" dirty="0"/>
              <a:t>Чем меньше блок тем больше нужно памяти</a:t>
            </a:r>
            <a:endParaRPr lang="en-US" sz="2800" dirty="0"/>
          </a:p>
          <a:p>
            <a:r>
              <a:rPr lang="en-US" sz="2800" dirty="0"/>
              <a:t>HDFS Federation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865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Как же получить файлы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Direct Access</a:t>
            </a:r>
          </a:p>
          <a:p>
            <a:pPr lvl="1"/>
            <a:r>
              <a:rPr lang="en-US" sz="2600" dirty="0"/>
              <a:t>CLI </a:t>
            </a:r>
            <a:r>
              <a:rPr lang="ru-RU" sz="2600" dirty="0"/>
              <a:t>клиент</a:t>
            </a:r>
          </a:p>
          <a:p>
            <a:pPr lvl="1"/>
            <a:r>
              <a:rPr lang="en-US" sz="2600" dirty="0"/>
              <a:t>API </a:t>
            </a:r>
            <a:r>
              <a:rPr lang="ru-RU" sz="2600" dirty="0"/>
              <a:t>для </a:t>
            </a:r>
            <a:r>
              <a:rPr lang="en-US" sz="2600" dirty="0"/>
              <a:t>Java</a:t>
            </a:r>
          </a:p>
          <a:p>
            <a:r>
              <a:rPr lang="en-US" sz="2800" dirty="0"/>
              <a:t>Proxy</a:t>
            </a:r>
          </a:p>
          <a:p>
            <a:pPr lvl="1"/>
            <a:r>
              <a:rPr lang="en-US" sz="2600" dirty="0"/>
              <a:t>HTTP</a:t>
            </a:r>
          </a:p>
          <a:p>
            <a:pPr lvl="1"/>
            <a:r>
              <a:rPr lang="ru-RU" sz="2600" dirty="0" err="1"/>
              <a:t>Сериализация</a:t>
            </a:r>
            <a:endParaRPr lang="ru-RU" sz="26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3651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Как же получить файлы </a:t>
            </a:r>
            <a:r>
              <a:rPr lang="en-US" sz="2800" dirty="0"/>
              <a:t>Direct Access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Узнаёт где лежат блоки</a:t>
            </a:r>
          </a:p>
          <a:p>
            <a:r>
              <a:rPr lang="ru-RU" sz="2800" dirty="0"/>
              <a:t>Скачивает и объединяет в файл</a:t>
            </a:r>
          </a:p>
          <a:p>
            <a:r>
              <a:rPr lang="en-US" sz="2800" dirty="0"/>
              <a:t>Java API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B82F8-A980-4DD6-B76E-942E92B1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47" y="4177467"/>
            <a:ext cx="5276464" cy="19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9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/>
              <a:t>Как же получить файлы </a:t>
            </a:r>
            <a:r>
              <a:rPr lang="en-US" sz="2800" dirty="0"/>
              <a:t>Proxy Server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Hadoop HDFS over HTTP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Thrift</a:t>
            </a:r>
          </a:p>
          <a:p>
            <a:pPr algn="l"/>
            <a:r>
              <a:rPr lang="ru-RU" sz="28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Сериализация</a:t>
            </a:r>
            <a:r>
              <a:rPr lang="ru-RU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Avro</a:t>
            </a:r>
            <a:r>
              <a:rPr lang="ru-RU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en-US" sz="2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8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HDFS CLI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Простые команды 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unix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-sell like</a:t>
            </a:r>
          </a:p>
          <a:p>
            <a:pPr algn="l"/>
            <a:r>
              <a:rPr lang="en-US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hdfs</a:t>
            </a:r>
            <a:r>
              <a:rPr lang="en-US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dfs</a:t>
            </a:r>
            <a:r>
              <a:rPr lang="en-US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-&lt;command&gt; -&lt;option&gt; &lt;URI&gt;</a:t>
            </a:r>
          </a:p>
          <a:p>
            <a:pPr lvl="1"/>
            <a:r>
              <a:rPr lang="en-US" sz="26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hadoop</a:t>
            </a:r>
            <a:r>
              <a:rPr lang="en-US" sz="26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fs -ls /user/</a:t>
            </a:r>
            <a:r>
              <a:rPr lang="en-US" sz="26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hadoop</a:t>
            </a:r>
            <a:r>
              <a:rPr lang="en-US" sz="26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/file1</a:t>
            </a:r>
          </a:p>
          <a:p>
            <a:pPr lvl="1"/>
            <a:r>
              <a:rPr lang="en-US" sz="24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hdfs</a:t>
            </a:r>
            <a:r>
              <a:rPr lang="en-US" sz="24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dfs</a:t>
            </a:r>
            <a:r>
              <a:rPr lang="en-US" sz="24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–ls /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URI</a:t>
            </a:r>
          </a:p>
          <a:p>
            <a:pPr lvl="1"/>
            <a:r>
              <a:rPr lang="ru-RU" sz="2600" dirty="0">
                <a:solidFill>
                  <a:srgbClr val="000000"/>
                </a:solidFill>
                <a:latin typeface="Verdana" panose="020B0604030504040204" pitchFamily="34" charset="0"/>
              </a:rPr>
              <a:t>Опциональный, лежит в </a:t>
            </a:r>
            <a:r>
              <a:rPr 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core-site.xml</a:t>
            </a:r>
            <a:endParaRPr lang="en-US" sz="2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5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HDFS CLI - </a:t>
            </a:r>
            <a:r>
              <a:rPr lang="ru-RU" dirty="0"/>
              <a:t>команды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B4470-700C-4007-8497-7ABABD534338}"/>
              </a:ext>
            </a:extLst>
          </p:cNvPr>
          <p:cNvSpPr txBox="1">
            <a:spLocks/>
          </p:cNvSpPr>
          <p:nvPr/>
        </p:nvSpPr>
        <p:spPr>
          <a:xfrm>
            <a:off x="821785" y="2562543"/>
            <a:ext cx="911916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Привычные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cat, rm, ls, 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mkdir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Специфичные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ru-RU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help </a:t>
            </a:r>
            <a:endParaRPr lang="en-US" sz="2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8E1EB-23B1-4C38-8B12-A14D50B7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954" y="168676"/>
            <a:ext cx="198272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BDF6356B-B0E7-4C81-97B1-1022C73EB5F4}"/>
                  </a:ext>
                </a:extLst>
              </p14:cNvPr>
              <p14:cNvContentPartPr/>
              <p14:nvPr/>
            </p14:nvContentPartPr>
            <p14:xfrm>
              <a:off x="3098520" y="1258920"/>
              <a:ext cx="8608680" cy="55191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BDF6356B-B0E7-4C81-97B1-1022C73EB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9160" y="1249560"/>
                <a:ext cx="8627400" cy="55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2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Что это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Hadoop Distributed File System</a:t>
            </a:r>
            <a:endParaRPr lang="ru-RU" sz="3200" dirty="0"/>
          </a:p>
          <a:p>
            <a:r>
              <a:rPr lang="ru-RU" sz="3200" dirty="0"/>
              <a:t>Один диск с бесконечным размером</a:t>
            </a:r>
          </a:p>
          <a:p>
            <a:r>
              <a:rPr lang="ru-RU" sz="3200" dirty="0"/>
              <a:t>Работает поверх файловых систем</a:t>
            </a:r>
          </a:p>
          <a:p>
            <a:r>
              <a:rPr lang="ru-RU" sz="3200" dirty="0"/>
              <a:t>Поддерживает большинство ОС</a:t>
            </a:r>
          </a:p>
          <a:p>
            <a:r>
              <a:rPr lang="en-US" sz="3200" dirty="0"/>
              <a:t>GFS</a:t>
            </a:r>
          </a:p>
          <a:p>
            <a:r>
              <a:rPr lang="ru-RU" sz="3200" u="sng" dirty="0"/>
              <a:t>Устойчивость к сбоям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018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Использовать обычное железо</a:t>
            </a:r>
          </a:p>
          <a:p>
            <a:r>
              <a:rPr lang="ru-RU" sz="3200" dirty="0"/>
              <a:t>Не нужно дорогих сетевых накопителей</a:t>
            </a:r>
          </a:p>
          <a:p>
            <a:r>
              <a:rPr lang="ru-RU" sz="3200" dirty="0"/>
              <a:t>Не нужно дорогих серверов</a:t>
            </a:r>
          </a:p>
          <a:p>
            <a:r>
              <a:rPr lang="ru-RU" sz="3200" dirty="0"/>
              <a:t>Десктопов?</a:t>
            </a:r>
          </a:p>
          <a:p>
            <a:pPr marL="0" indent="0">
              <a:buNone/>
            </a:pP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808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Когда применять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/>
              <a:t>Хранения больших файлов</a:t>
            </a:r>
          </a:p>
          <a:p>
            <a:pPr lvl="1"/>
            <a:r>
              <a:rPr lang="ru-RU" sz="3000" dirty="0"/>
              <a:t>Гигабайты, петабайты</a:t>
            </a:r>
          </a:p>
          <a:p>
            <a:pPr lvl="1"/>
            <a:r>
              <a:rPr lang="ru-RU" sz="3000" dirty="0"/>
              <a:t>Файлы относительно большого размера</a:t>
            </a:r>
          </a:p>
          <a:p>
            <a:r>
              <a:rPr lang="ru-RU" sz="3200" dirty="0"/>
              <a:t>Требования к типовой модели доступа</a:t>
            </a:r>
          </a:p>
          <a:p>
            <a:pPr lvl="1"/>
            <a:r>
              <a:rPr lang="ru-RU" sz="3000" dirty="0"/>
              <a:t>Пишем очень редко, читаем очень часто</a:t>
            </a:r>
          </a:p>
          <a:p>
            <a:pPr lvl="1"/>
            <a:r>
              <a:rPr lang="ru-RU" sz="3000" dirty="0"/>
              <a:t>Читаем подряд всё</a:t>
            </a:r>
          </a:p>
          <a:p>
            <a:pPr lvl="1"/>
            <a:r>
              <a:rPr lang="ru-RU" sz="3000" dirty="0"/>
              <a:t>Не читаем рандомно</a:t>
            </a:r>
          </a:p>
          <a:p>
            <a:r>
              <a:rPr lang="ru-RU" sz="3200" dirty="0"/>
              <a:t>Надёжность на дешёвых серверах (репликация)</a:t>
            </a:r>
            <a:endParaRPr lang="ru-RU" sz="3000" dirty="0"/>
          </a:p>
          <a:p>
            <a:pPr marL="0" indent="0">
              <a:buNone/>
            </a:pP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568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Когда не применять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>
            <a:normAutofit/>
          </a:bodyPr>
          <a:lstStyle/>
          <a:p>
            <a:r>
              <a:rPr lang="ru-RU" sz="3200" dirty="0"/>
              <a:t>Для хранения мелких картинок и файлов</a:t>
            </a:r>
          </a:p>
          <a:p>
            <a:r>
              <a:rPr lang="ru-RU" sz="3200" dirty="0"/>
              <a:t>Для </a:t>
            </a:r>
            <a:r>
              <a:rPr lang="ru-RU" sz="3200" dirty="0" err="1"/>
              <a:t>рандомного</a:t>
            </a:r>
            <a:r>
              <a:rPr lang="ru-RU" sz="3200" dirty="0"/>
              <a:t> чтения</a:t>
            </a:r>
            <a:endParaRPr lang="en-US" sz="3200" dirty="0"/>
          </a:p>
          <a:p>
            <a:r>
              <a:rPr lang="en-US" sz="3200" dirty="0"/>
              <a:t>OLTP </a:t>
            </a:r>
            <a:r>
              <a:rPr lang="ru-RU" sz="3200" dirty="0"/>
              <a:t>нагрузки</a:t>
            </a:r>
          </a:p>
          <a:p>
            <a:r>
              <a:rPr lang="ru-RU" sz="3200" dirty="0"/>
              <a:t>Эти проблемы можно решить установив поверх </a:t>
            </a:r>
            <a:r>
              <a:rPr lang="en-US" sz="3200" dirty="0"/>
              <a:t>HDFS </a:t>
            </a:r>
            <a:r>
              <a:rPr lang="ru-RU" sz="3200" dirty="0" err="1"/>
              <a:t>доп</a:t>
            </a:r>
            <a:r>
              <a:rPr lang="ru-RU" sz="3200" dirty="0"/>
              <a:t> инструменты </a:t>
            </a:r>
            <a:r>
              <a:rPr lang="en-US" sz="3200" dirty="0"/>
              <a:t>HADOOP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15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 err="1"/>
              <a:t>АрхитектуРа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3020D3-9131-4491-91F9-4DC35D75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4311644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err="1"/>
              <a:t>NameNode</a:t>
            </a:r>
            <a:endParaRPr lang="en-US" sz="2600" dirty="0"/>
          </a:p>
          <a:p>
            <a:pPr lvl="1"/>
            <a:r>
              <a:rPr lang="ru-RU" sz="2200" dirty="0"/>
              <a:t>Управляет </a:t>
            </a:r>
            <a:r>
              <a:rPr lang="en-US" sz="2200" dirty="0"/>
              <a:t>namespace’</a:t>
            </a:r>
            <a:r>
              <a:rPr lang="ru-RU" sz="2200" dirty="0" err="1"/>
              <a:t>ами</a:t>
            </a:r>
            <a:endParaRPr lang="ru-RU" sz="2200" dirty="0"/>
          </a:p>
          <a:p>
            <a:pPr lvl="1"/>
            <a:r>
              <a:rPr lang="ru-RU" sz="2200" dirty="0"/>
              <a:t>Один центральный </a:t>
            </a:r>
            <a:r>
              <a:rPr lang="en-US" sz="2200" dirty="0"/>
              <a:t>master</a:t>
            </a:r>
            <a:r>
              <a:rPr lang="ru-RU" sz="2200" dirty="0"/>
              <a:t> сервер</a:t>
            </a:r>
            <a:endParaRPr lang="en-US" sz="2200" dirty="0"/>
          </a:p>
          <a:p>
            <a:r>
              <a:rPr lang="en-US" sz="2600" dirty="0" err="1"/>
              <a:t>DataNode</a:t>
            </a:r>
            <a:endParaRPr lang="ru-RU" sz="2600" dirty="0"/>
          </a:p>
          <a:p>
            <a:pPr lvl="1"/>
            <a:r>
              <a:rPr lang="ru-RU" sz="2200" dirty="0"/>
              <a:t>Хранит и отдаёт блоки данных</a:t>
            </a:r>
          </a:p>
          <a:p>
            <a:pPr lvl="1"/>
            <a:r>
              <a:rPr lang="ru-RU" sz="2200" dirty="0"/>
              <a:t>Отвечает на запросы по мониторингу</a:t>
            </a:r>
          </a:p>
          <a:p>
            <a:pPr lvl="1"/>
            <a:r>
              <a:rPr lang="ru-RU" sz="2200" dirty="0"/>
              <a:t>Запущена на максимальном кол-ве машин</a:t>
            </a:r>
          </a:p>
          <a:p>
            <a:r>
              <a:rPr lang="ru-RU" sz="2600" dirty="0"/>
              <a:t>Другие</a:t>
            </a:r>
          </a:p>
          <a:p>
            <a:pPr lvl="1"/>
            <a:r>
              <a:rPr lang="en-US" sz="2100" dirty="0"/>
              <a:t>Secondary </a:t>
            </a:r>
            <a:r>
              <a:rPr lang="en-US" sz="2100" dirty="0" err="1"/>
              <a:t>NameNode</a:t>
            </a:r>
            <a:endParaRPr lang="en-US" sz="2100" dirty="0"/>
          </a:p>
          <a:p>
            <a:pPr lvl="1"/>
            <a:r>
              <a:rPr lang="en-US" sz="2100" dirty="0"/>
              <a:t>Checkpoint Node</a:t>
            </a:r>
          </a:p>
          <a:p>
            <a:pPr lvl="1"/>
            <a:r>
              <a:rPr lang="en-US" sz="2100" dirty="0"/>
              <a:t>Backup Node</a:t>
            </a:r>
          </a:p>
          <a:p>
            <a:pPr lvl="1"/>
            <a:r>
              <a:rPr lang="en-US" sz="2100" dirty="0"/>
              <a:t>Job Tracker Node</a:t>
            </a:r>
          </a:p>
          <a:p>
            <a:pPr lvl="1"/>
            <a:r>
              <a:rPr lang="en-US" sz="2100" dirty="0"/>
              <a:t>Task Tracker Node</a:t>
            </a:r>
          </a:p>
          <a:p>
            <a:pPr lvl="1"/>
            <a:endParaRPr lang="ru-RU" sz="2400" dirty="0"/>
          </a:p>
          <a:p>
            <a:pPr lvl="1"/>
            <a:endParaRPr lang="ru-RU" sz="3000" dirty="0"/>
          </a:p>
          <a:p>
            <a:pPr lvl="1"/>
            <a:endParaRPr lang="ru-RU" sz="3000" dirty="0"/>
          </a:p>
          <a:p>
            <a:pPr lvl="1"/>
            <a:endParaRPr lang="ru-RU" sz="30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44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взимоотношений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02ED26E-B1A4-460D-9EE4-0798BB90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014445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01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Файлы(имена и байты)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F554D2-CEE0-4E31-B8F5-9D222F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Единица хранения – блок, файлы состоят из блоков</a:t>
            </a:r>
          </a:p>
          <a:p>
            <a:r>
              <a:rPr lang="ru-RU" dirty="0"/>
              <a:t>Управляются </a:t>
            </a:r>
            <a:r>
              <a:rPr lang="en-US" dirty="0" err="1"/>
              <a:t>NameNode</a:t>
            </a:r>
            <a:r>
              <a:rPr lang="en-US" dirty="0"/>
              <a:t>’</a:t>
            </a:r>
            <a:r>
              <a:rPr lang="ru-RU" dirty="0"/>
              <a:t>ой</a:t>
            </a:r>
          </a:p>
          <a:p>
            <a:r>
              <a:rPr lang="ru-RU" dirty="0"/>
              <a:t>Хранятся на </a:t>
            </a:r>
            <a:r>
              <a:rPr lang="en-US" dirty="0" err="1"/>
              <a:t>DataNode</a:t>
            </a:r>
            <a:r>
              <a:rPr lang="en-US" dirty="0"/>
              <a:t>’</a:t>
            </a:r>
            <a:r>
              <a:rPr lang="ru-RU" dirty="0"/>
              <a:t>е</a:t>
            </a:r>
          </a:p>
          <a:p>
            <a:r>
              <a:rPr lang="ru-RU" dirty="0"/>
              <a:t>Фактор репликации – </a:t>
            </a:r>
            <a:r>
              <a:rPr lang="ru-RU" b="1" dirty="0"/>
              <a:t>3</a:t>
            </a:r>
          </a:p>
          <a:p>
            <a:r>
              <a:rPr lang="ru-RU" b="1" dirty="0"/>
              <a:t>Размер блока 64Мб</a:t>
            </a:r>
            <a:r>
              <a:rPr lang="en-US" b="1" dirty="0"/>
              <a:t>, </a:t>
            </a:r>
            <a:r>
              <a:rPr lang="ru-RU" b="1" dirty="0"/>
              <a:t>но в основном ставят ещё больше</a:t>
            </a:r>
          </a:p>
        </p:txBody>
      </p:sp>
    </p:spTree>
    <p:extLst>
      <p:ext uri="{BB962C8B-B14F-4D97-AF65-F5344CB8AC3E}">
        <p14:creationId xmlns:p14="http://schemas.microsoft.com/office/powerpoint/2010/main" val="23440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Файлы</a:t>
            </a:r>
            <a:r>
              <a:rPr lang="en-US" dirty="0"/>
              <a:t> </a:t>
            </a:r>
            <a:r>
              <a:rPr lang="ru-RU" dirty="0"/>
              <a:t>и блоки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EC845DB-124F-4E73-B4B0-420C14F2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DFS Architecture Guide">
            <a:extLst>
              <a:ext uri="{FF2B5EF4-FFF2-40B4-BE49-F238E27FC236}">
                <a16:creationId xmlns:a16="http://schemas.microsoft.com/office/drawing/2014/main" id="{941EDBDC-C110-4858-BCDE-981BFF4A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732070"/>
            <a:ext cx="7110555" cy="49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4068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746</TotalTime>
  <Words>462</Words>
  <Application>Microsoft Office PowerPoint</Application>
  <PresentationFormat>Широкоэкранный</PresentationFormat>
  <Paragraphs>113</Paragraphs>
  <Slides>18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Gill Sans MT</vt:lpstr>
      <vt:lpstr>Verdana</vt:lpstr>
      <vt:lpstr>Посылка</vt:lpstr>
      <vt:lpstr>Лекция  Введение в HADoOP Архитектура HDFS</vt:lpstr>
      <vt:lpstr>Что это</vt:lpstr>
      <vt:lpstr>Идея</vt:lpstr>
      <vt:lpstr>Когда применять</vt:lpstr>
      <vt:lpstr>Когда не применять</vt:lpstr>
      <vt:lpstr>АрхитектуРа</vt:lpstr>
      <vt:lpstr>Диаграмма взимоотношений</vt:lpstr>
      <vt:lpstr>Файлы(имена и байты)</vt:lpstr>
      <vt:lpstr>Файлы и блоки</vt:lpstr>
      <vt:lpstr>Почему блоки такие большие</vt:lpstr>
      <vt:lpstr>Клиенты</vt:lpstr>
      <vt:lpstr>Клиенты</vt:lpstr>
      <vt:lpstr>Использование памяти</vt:lpstr>
      <vt:lpstr>Как же получить файлы</vt:lpstr>
      <vt:lpstr>Как же получить файлы Direct Access</vt:lpstr>
      <vt:lpstr>Как же получить файлы Proxy Server</vt:lpstr>
      <vt:lpstr>HDFS CLI</vt:lpstr>
      <vt:lpstr>HDFS CLI -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33</cp:revision>
  <dcterms:created xsi:type="dcterms:W3CDTF">2019-03-14T08:08:50Z</dcterms:created>
  <dcterms:modified xsi:type="dcterms:W3CDTF">2021-10-25T15:38:00Z</dcterms:modified>
</cp:coreProperties>
</file>