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6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3A66A-BEEF-4945-B17F-BC76032714E3}" v="85" dt="2020-08-20T12:39:26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Mirvoda" userId="1d3fbea06baa702e" providerId="LiveId" clId="{ED73A66A-BEEF-4945-B17F-BC76032714E3}"/>
    <pc:docChg chg="undo custSel addSld delSld modSld">
      <pc:chgData name="Sergey Mirvoda" userId="1d3fbea06baa702e" providerId="LiveId" clId="{ED73A66A-BEEF-4945-B17F-BC76032714E3}" dt="2020-08-20T12:39:26.195" v="784"/>
      <pc:docMkLst>
        <pc:docMk/>
      </pc:docMkLst>
      <pc:sldChg chg="modSp">
        <pc:chgData name="Sergey Mirvoda" userId="1d3fbea06baa702e" providerId="LiveId" clId="{ED73A66A-BEEF-4945-B17F-BC76032714E3}" dt="2020-08-20T11:40:52.178" v="35" actId="313"/>
        <pc:sldMkLst>
          <pc:docMk/>
          <pc:sldMk cId="2180448539" sldId="257"/>
        </pc:sldMkLst>
        <pc:spChg chg="mod">
          <ac:chgData name="Sergey Mirvoda" userId="1d3fbea06baa702e" providerId="LiveId" clId="{ED73A66A-BEEF-4945-B17F-BC76032714E3}" dt="2020-08-20T11:40:52.178" v="35" actId="313"/>
          <ac:spMkLst>
            <pc:docMk/>
            <pc:sldMk cId="2180448539" sldId="257"/>
            <ac:spMk id="2" creationId="{AE71A3E5-4A8F-4CCC-A022-9F7F7332573D}"/>
          </ac:spMkLst>
        </pc:spChg>
        <pc:spChg chg="mod">
          <ac:chgData name="Sergey Mirvoda" userId="1d3fbea06baa702e" providerId="LiveId" clId="{ED73A66A-BEEF-4945-B17F-BC76032714E3}" dt="2020-08-20T11:40:49.950" v="34" actId="5793"/>
          <ac:spMkLst>
            <pc:docMk/>
            <pc:sldMk cId="2180448539" sldId="257"/>
            <ac:spMk id="3" creationId="{B1812B2B-FA6E-41DB-ACFC-AA7418EFE8AA}"/>
          </ac:spMkLst>
        </pc:spChg>
      </pc:sldChg>
      <pc:sldChg chg="del">
        <pc:chgData name="Sergey Mirvoda" userId="1d3fbea06baa702e" providerId="LiveId" clId="{ED73A66A-BEEF-4945-B17F-BC76032714E3}" dt="2020-08-20T11:47:00.340" v="37" actId="2696"/>
        <pc:sldMkLst>
          <pc:docMk/>
          <pc:sldMk cId="3989842181" sldId="258"/>
        </pc:sldMkLst>
      </pc:sldChg>
      <pc:sldChg chg="addSp delSp modSp">
        <pc:chgData name="Sergey Mirvoda" userId="1d3fbea06baa702e" providerId="LiveId" clId="{ED73A66A-BEEF-4945-B17F-BC76032714E3}" dt="2020-08-20T11:54:51.060" v="208" actId="1076"/>
        <pc:sldMkLst>
          <pc:docMk/>
          <pc:sldMk cId="2163545154" sldId="259"/>
        </pc:sldMkLst>
        <pc:spChg chg="mod">
          <ac:chgData name="Sergey Mirvoda" userId="1d3fbea06baa702e" providerId="LiveId" clId="{ED73A66A-BEEF-4945-B17F-BC76032714E3}" dt="2020-08-20T11:53:48.880" v="198"/>
          <ac:spMkLst>
            <pc:docMk/>
            <pc:sldMk cId="2163545154" sldId="259"/>
            <ac:spMk id="2" creationId="{B7B66C52-1629-4194-BCDB-BFE3B9DBB7A5}"/>
          </ac:spMkLst>
        </pc:spChg>
        <pc:spChg chg="mod">
          <ac:chgData name="Sergey Mirvoda" userId="1d3fbea06baa702e" providerId="LiveId" clId="{ED73A66A-BEEF-4945-B17F-BC76032714E3}" dt="2020-08-20T11:53:51.741" v="199" actId="6549"/>
          <ac:spMkLst>
            <pc:docMk/>
            <pc:sldMk cId="2163545154" sldId="259"/>
            <ac:spMk id="5" creationId="{14E6DA55-9249-4706-A798-7BA4A2CE8026}"/>
          </ac:spMkLst>
        </pc:spChg>
        <pc:graphicFrameChg chg="add mod">
          <ac:chgData name="Sergey Mirvoda" userId="1d3fbea06baa702e" providerId="LiveId" clId="{ED73A66A-BEEF-4945-B17F-BC76032714E3}" dt="2020-08-20T11:54:12.931" v="204" actId="1076"/>
          <ac:graphicFrameMkLst>
            <pc:docMk/>
            <pc:sldMk cId="2163545154" sldId="259"/>
            <ac:graphicFrameMk id="3" creationId="{F3855C60-B8F0-4AFD-A0A2-BA56C758C09E}"/>
          </ac:graphicFrameMkLst>
        </pc:graphicFrameChg>
        <pc:graphicFrameChg chg="add mod">
          <ac:chgData name="Sergey Mirvoda" userId="1d3fbea06baa702e" providerId="LiveId" clId="{ED73A66A-BEEF-4945-B17F-BC76032714E3}" dt="2020-08-20T11:54:44.140" v="206" actId="1076"/>
          <ac:graphicFrameMkLst>
            <pc:docMk/>
            <pc:sldMk cId="2163545154" sldId="259"/>
            <ac:graphicFrameMk id="4" creationId="{E1B99B04-8C4F-4571-8830-4972B0A52006}"/>
          </ac:graphicFrameMkLst>
        </pc:graphicFrameChg>
        <pc:picChg chg="add mod">
          <ac:chgData name="Sergey Mirvoda" userId="1d3fbea06baa702e" providerId="LiveId" clId="{ED73A66A-BEEF-4945-B17F-BC76032714E3}" dt="2020-08-20T11:54:51.060" v="208" actId="1076"/>
          <ac:picMkLst>
            <pc:docMk/>
            <pc:sldMk cId="2163545154" sldId="259"/>
            <ac:picMk id="8" creationId="{8B63F6BC-1729-47F2-BBAE-44F1E2DD9BF0}"/>
          </ac:picMkLst>
        </pc:picChg>
        <pc:picChg chg="del">
          <ac:chgData name="Sergey Mirvoda" userId="1d3fbea06baa702e" providerId="LiveId" clId="{ED73A66A-BEEF-4945-B17F-BC76032714E3}" dt="2020-08-20T11:54:03.047" v="202" actId="478"/>
          <ac:picMkLst>
            <pc:docMk/>
            <pc:sldMk cId="2163545154" sldId="259"/>
            <ac:picMk id="9" creationId="{1D99739C-E4C8-4BAF-B489-A2684434A728}"/>
          </ac:picMkLst>
        </pc:picChg>
        <pc:picChg chg="del">
          <ac:chgData name="Sergey Mirvoda" userId="1d3fbea06baa702e" providerId="LiveId" clId="{ED73A66A-BEEF-4945-B17F-BC76032714E3}" dt="2020-08-20T11:54:03.614" v="203" actId="478"/>
          <ac:picMkLst>
            <pc:docMk/>
            <pc:sldMk cId="2163545154" sldId="259"/>
            <ac:picMk id="13" creationId="{0E7E72D0-02AB-410D-ABC4-A19E191B1A45}"/>
          </ac:picMkLst>
        </pc:picChg>
      </pc:sldChg>
      <pc:sldChg chg="delSp modSp">
        <pc:chgData name="Sergey Mirvoda" userId="1d3fbea06baa702e" providerId="LiveId" clId="{ED73A66A-BEEF-4945-B17F-BC76032714E3}" dt="2020-08-20T12:12:10.640" v="432" actId="27636"/>
        <pc:sldMkLst>
          <pc:docMk/>
          <pc:sldMk cId="122853989" sldId="260"/>
        </pc:sldMkLst>
        <pc:spChg chg="mod">
          <ac:chgData name="Sergey Mirvoda" userId="1d3fbea06baa702e" providerId="LiveId" clId="{ED73A66A-BEEF-4945-B17F-BC76032714E3}" dt="2020-08-20T12:02:54.350" v="244"/>
          <ac:spMkLst>
            <pc:docMk/>
            <pc:sldMk cId="122853989" sldId="260"/>
            <ac:spMk id="2" creationId="{0BB4F26A-B5D2-47F4-BBCA-1E7CE582A82D}"/>
          </ac:spMkLst>
        </pc:spChg>
        <pc:spChg chg="mod">
          <ac:chgData name="Sergey Mirvoda" userId="1d3fbea06baa702e" providerId="LiveId" clId="{ED73A66A-BEEF-4945-B17F-BC76032714E3}" dt="2020-08-20T12:12:10.640" v="432" actId="27636"/>
          <ac:spMkLst>
            <pc:docMk/>
            <pc:sldMk cId="122853989" sldId="260"/>
            <ac:spMk id="27" creationId="{5D14CC21-9F60-4124-A8BD-7F51E18A40E8}"/>
          </ac:spMkLst>
        </pc:spChg>
        <pc:picChg chg="del">
          <ac:chgData name="Sergey Mirvoda" userId="1d3fbea06baa702e" providerId="LiveId" clId="{ED73A66A-BEEF-4945-B17F-BC76032714E3}" dt="2020-08-20T12:03:09.070" v="250" actId="478"/>
          <ac:picMkLst>
            <pc:docMk/>
            <pc:sldMk cId="122853989" sldId="260"/>
            <ac:picMk id="3" creationId="{B50CD37B-2E5B-42AE-B58C-C5D7AADCE947}"/>
          </ac:picMkLst>
        </pc:picChg>
        <pc:picChg chg="del">
          <ac:chgData name="Sergey Mirvoda" userId="1d3fbea06baa702e" providerId="LiveId" clId="{ED73A66A-BEEF-4945-B17F-BC76032714E3}" dt="2020-08-20T12:03:08.606" v="249" actId="478"/>
          <ac:picMkLst>
            <pc:docMk/>
            <pc:sldMk cId="122853989" sldId="260"/>
            <ac:picMk id="28" creationId="{81759B97-DEEA-490F-8035-704E7FDCBD53}"/>
          </ac:picMkLst>
        </pc:picChg>
      </pc:sldChg>
      <pc:sldChg chg="modSp">
        <pc:chgData name="Sergey Mirvoda" userId="1d3fbea06baa702e" providerId="LiveId" clId="{ED73A66A-BEEF-4945-B17F-BC76032714E3}" dt="2020-08-20T12:14:58.667" v="504" actId="20577"/>
        <pc:sldMkLst>
          <pc:docMk/>
          <pc:sldMk cId="3011466132" sldId="263"/>
        </pc:sldMkLst>
        <pc:spChg chg="mod">
          <ac:chgData name="Sergey Mirvoda" userId="1d3fbea06baa702e" providerId="LiveId" clId="{ED73A66A-BEEF-4945-B17F-BC76032714E3}" dt="2020-08-20T12:14:22.556" v="490" actId="20577"/>
          <ac:spMkLst>
            <pc:docMk/>
            <pc:sldMk cId="3011466132" sldId="263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4:58.667" v="504" actId="20577"/>
          <ac:spMkLst>
            <pc:docMk/>
            <pc:sldMk cId="3011466132" sldId="263"/>
            <ac:spMk id="4" creationId="{EAE4A8AF-76A4-411F-A229-D0A6FCA2AB2A}"/>
          </ac:spMkLst>
        </pc:spChg>
      </pc:sldChg>
      <pc:sldChg chg="addSp delSp modSp">
        <pc:chgData name="Sergey Mirvoda" userId="1d3fbea06baa702e" providerId="LiveId" clId="{ED73A66A-BEEF-4945-B17F-BC76032714E3}" dt="2020-08-20T12:14:15.301" v="480" actId="1076"/>
        <pc:sldMkLst>
          <pc:docMk/>
          <pc:sldMk cId="2653793826" sldId="264"/>
        </pc:sldMkLst>
        <pc:spChg chg="add del mod">
          <ac:chgData name="Sergey Mirvoda" userId="1d3fbea06baa702e" providerId="LiveId" clId="{ED73A66A-BEEF-4945-B17F-BC76032714E3}" dt="2020-08-20T12:13:54.075" v="477" actId="478"/>
          <ac:spMkLst>
            <pc:docMk/>
            <pc:sldMk cId="2653793826" sldId="264"/>
            <ac:spMk id="3" creationId="{AFB652D0-1B96-4741-9F2B-D42063E81B71}"/>
          </ac:spMkLst>
        </pc:spChg>
        <pc:spChg chg="add mod">
          <ac:chgData name="Sergey Mirvoda" userId="1d3fbea06baa702e" providerId="LiveId" clId="{ED73A66A-BEEF-4945-B17F-BC76032714E3}" dt="2020-08-20T12:14:15.301" v="480" actId="1076"/>
          <ac:spMkLst>
            <pc:docMk/>
            <pc:sldMk cId="2653793826" sldId="264"/>
            <ac:spMk id="4" creationId="{80C4C021-99E4-4983-BE28-ACC2EC502F32}"/>
          </ac:spMkLst>
        </pc:spChg>
        <pc:spChg chg="del">
          <ac:chgData name="Sergey Mirvoda" userId="1d3fbea06baa702e" providerId="LiveId" clId="{ED73A66A-BEEF-4945-B17F-BC76032714E3}" dt="2020-08-20T12:13:45.636" v="474" actId="478"/>
          <ac:spMkLst>
            <pc:docMk/>
            <pc:sldMk cId="2653793826" sldId="264"/>
            <ac:spMk id="16" creationId="{6CD7B822-5CB2-490D-857D-DFB791569E6A}"/>
          </ac:spMkLst>
        </pc:spChg>
        <pc:spChg chg="mod">
          <ac:chgData name="Sergey Mirvoda" userId="1d3fbea06baa702e" providerId="LiveId" clId="{ED73A66A-BEEF-4945-B17F-BC76032714E3}" dt="2020-08-20T12:13:43.527" v="473" actId="20577"/>
          <ac:spMkLst>
            <pc:docMk/>
            <pc:sldMk cId="2653793826" sldId="264"/>
            <ac:spMk id="28" creationId="{7F10DABD-74C7-40FF-B28B-C34BFFDDBF91}"/>
          </ac:spMkLst>
        </pc:spChg>
        <pc:picChg chg="add mod">
          <ac:chgData name="Sergey Mirvoda" userId="1d3fbea06baa702e" providerId="LiveId" clId="{ED73A66A-BEEF-4945-B17F-BC76032714E3}" dt="2020-08-20T12:13:56.259" v="478" actId="1076"/>
          <ac:picMkLst>
            <pc:docMk/>
            <pc:sldMk cId="2653793826" sldId="264"/>
            <ac:picMk id="7" creationId="{1EA7DFE4-26E9-4CE8-8142-8B631FD4F3C6}"/>
          </ac:picMkLst>
        </pc:picChg>
      </pc:sldChg>
      <pc:sldChg chg="modSp">
        <pc:chgData name="Sergey Mirvoda" userId="1d3fbea06baa702e" providerId="LiveId" clId="{ED73A66A-BEEF-4945-B17F-BC76032714E3}" dt="2020-08-20T12:39:26.195" v="784"/>
        <pc:sldMkLst>
          <pc:docMk/>
          <pc:sldMk cId="2843646187" sldId="265"/>
        </pc:sldMkLst>
        <pc:spChg chg="mod">
          <ac:chgData name="Sergey Mirvoda" userId="1d3fbea06baa702e" providerId="LiveId" clId="{ED73A66A-BEEF-4945-B17F-BC76032714E3}" dt="2020-08-20T12:37:39.010" v="756" actId="20577"/>
          <ac:spMkLst>
            <pc:docMk/>
            <pc:sldMk cId="2843646187" sldId="26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9:26.195" v="784"/>
          <ac:spMkLst>
            <pc:docMk/>
            <pc:sldMk cId="2843646187" sldId="265"/>
            <ac:spMk id="4" creationId="{EAE4A8AF-76A4-411F-A229-D0A6FCA2AB2A}"/>
          </ac:spMkLst>
        </pc:spChg>
      </pc:sldChg>
      <pc:sldChg chg="addSp delSp modSp add">
        <pc:chgData name="Sergey Mirvoda" userId="1d3fbea06baa702e" providerId="LiveId" clId="{ED73A66A-BEEF-4945-B17F-BC76032714E3}" dt="2020-08-20T11:51:37.151" v="197" actId="1076"/>
        <pc:sldMkLst>
          <pc:docMk/>
          <pc:sldMk cId="1294079469" sldId="266"/>
        </pc:sldMkLst>
        <pc:spChg chg="mod">
          <ac:chgData name="Sergey Mirvoda" userId="1d3fbea06baa702e" providerId="LiveId" clId="{ED73A66A-BEEF-4945-B17F-BC76032714E3}" dt="2020-08-20T11:47:04.885" v="46" actId="20577"/>
          <ac:spMkLst>
            <pc:docMk/>
            <pc:sldMk cId="1294079469" sldId="266"/>
            <ac:spMk id="2" creationId="{AE71A3E5-4A8F-4CCC-A022-9F7F7332573D}"/>
          </ac:spMkLst>
        </pc:spChg>
        <pc:spChg chg="del">
          <ac:chgData name="Sergey Mirvoda" userId="1d3fbea06baa702e" providerId="LiveId" clId="{ED73A66A-BEEF-4945-B17F-BC76032714E3}" dt="2020-08-20T11:47:07.698" v="47" actId="478"/>
          <ac:spMkLst>
            <pc:docMk/>
            <pc:sldMk cId="1294079469" sldId="266"/>
            <ac:spMk id="3" creationId="{B1812B2B-FA6E-41DB-ACFC-AA7418EFE8AA}"/>
          </ac:spMkLst>
        </pc:spChg>
        <pc:spChg chg="add del mod">
          <ac:chgData name="Sergey Mirvoda" userId="1d3fbea06baa702e" providerId="LiveId" clId="{ED73A66A-BEEF-4945-B17F-BC76032714E3}" dt="2020-08-20T11:47:17.041" v="48" actId="3680"/>
          <ac:spMkLst>
            <pc:docMk/>
            <pc:sldMk cId="1294079469" sldId="266"/>
            <ac:spMk id="5" creationId="{D9034D16-6624-49A0-9F25-780966702BA5}"/>
          </ac:spMkLst>
        </pc:spChg>
        <pc:graphicFrameChg chg="add mod ord modGraphic">
          <ac:chgData name="Sergey Mirvoda" userId="1d3fbea06baa702e" providerId="LiveId" clId="{ED73A66A-BEEF-4945-B17F-BC76032714E3}" dt="2020-08-20T11:51:37.151" v="197" actId="1076"/>
          <ac:graphicFrameMkLst>
            <pc:docMk/>
            <pc:sldMk cId="1294079469" sldId="266"/>
            <ac:graphicFrameMk id="6" creationId="{38E86449-4E96-44F5-897F-75C633FC8D5D}"/>
          </ac:graphicFrameMkLst>
        </pc:graphicFrameChg>
      </pc:sldChg>
      <pc:sldChg chg="addSp delSp modSp add">
        <pc:chgData name="Sergey Mirvoda" userId="1d3fbea06baa702e" providerId="LiveId" clId="{ED73A66A-BEEF-4945-B17F-BC76032714E3}" dt="2020-08-20T12:01:28.721" v="241" actId="1076"/>
        <pc:sldMkLst>
          <pc:docMk/>
          <pc:sldMk cId="346762042" sldId="267"/>
        </pc:sldMkLst>
        <pc:spChg chg="mod">
          <ac:chgData name="Sergey Mirvoda" userId="1d3fbea06baa702e" providerId="LiveId" clId="{ED73A66A-BEEF-4945-B17F-BC76032714E3}" dt="2020-08-20T11:55:04.321" v="211" actId="20577"/>
          <ac:spMkLst>
            <pc:docMk/>
            <pc:sldMk cId="346762042" sldId="267"/>
            <ac:spMk id="2" creationId="{B7B66C52-1629-4194-BCDB-BFE3B9DBB7A5}"/>
          </ac:spMkLst>
        </pc:spChg>
        <pc:graphicFrameChg chg="del">
          <ac:chgData name="Sergey Mirvoda" userId="1d3fbea06baa702e" providerId="LiveId" clId="{ED73A66A-BEEF-4945-B17F-BC76032714E3}" dt="2020-08-20T11:55:12.586" v="212" actId="478"/>
          <ac:graphicFrameMkLst>
            <pc:docMk/>
            <pc:sldMk cId="346762042" sldId="267"/>
            <ac:graphicFrameMk id="3" creationId="{F3855C60-B8F0-4AFD-A0A2-BA56C758C09E}"/>
          </ac:graphicFrameMkLst>
        </pc:graphicFrameChg>
        <pc:graphicFrameChg chg="del modGraphic">
          <ac:chgData name="Sergey Mirvoda" userId="1d3fbea06baa702e" providerId="LiveId" clId="{ED73A66A-BEEF-4945-B17F-BC76032714E3}" dt="2020-08-20T11:55:21.060" v="216" actId="478"/>
          <ac:graphicFrameMkLst>
            <pc:docMk/>
            <pc:sldMk cId="346762042" sldId="267"/>
            <ac:graphicFrameMk id="4" creationId="{E1B99B04-8C4F-4571-8830-4972B0A52006}"/>
          </ac:graphicFrameMkLst>
        </pc:graphicFrameChg>
        <pc:graphicFrameChg chg="add mod">
          <ac:chgData name="Sergey Mirvoda" userId="1d3fbea06baa702e" providerId="LiveId" clId="{ED73A66A-BEEF-4945-B17F-BC76032714E3}" dt="2020-08-20T11:55:16.676" v="214" actId="1076"/>
          <ac:graphicFrameMkLst>
            <pc:docMk/>
            <pc:sldMk cId="346762042" sldId="267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1:28.721" v="241" actId="1076"/>
          <ac:picMkLst>
            <pc:docMk/>
            <pc:sldMk cId="346762042" sldId="267"/>
            <ac:picMk id="7" creationId="{FA58BD0A-BBC9-4A27-86DB-031C97CBEB7E}"/>
          </ac:picMkLst>
        </pc:picChg>
        <pc:picChg chg="del">
          <ac:chgData name="Sergey Mirvoda" userId="1d3fbea06baa702e" providerId="LiveId" clId="{ED73A66A-BEEF-4945-B17F-BC76032714E3}" dt="2020-08-20T11:55:25.755" v="217" actId="478"/>
          <ac:picMkLst>
            <pc:docMk/>
            <pc:sldMk cId="346762042" sldId="267"/>
            <ac:picMk id="8" creationId="{8B63F6BC-1729-47F2-BBAE-44F1E2DD9BF0}"/>
          </ac:picMkLst>
        </pc:picChg>
        <pc:picChg chg="add mod">
          <ac:chgData name="Sergey Mirvoda" userId="1d3fbea06baa702e" providerId="LiveId" clId="{ED73A66A-BEEF-4945-B17F-BC76032714E3}" dt="2020-08-20T12:01:25.073" v="239" actId="1076"/>
          <ac:picMkLst>
            <pc:docMk/>
            <pc:sldMk cId="346762042" sldId="267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02:41.281" v="243" actId="1076"/>
        <pc:sldMkLst>
          <pc:docMk/>
          <pc:sldMk cId="350179155" sldId="268"/>
        </pc:sldMkLst>
        <pc:spChg chg="mod">
          <ac:chgData name="Sergey Mirvoda" userId="1d3fbea06baa702e" providerId="LiveId" clId="{ED73A66A-BEEF-4945-B17F-BC76032714E3}" dt="2020-08-20T11:55:43.192" v="221"/>
          <ac:spMkLst>
            <pc:docMk/>
            <pc:sldMk cId="350179155" sldId="268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1:56:39.468" v="237" actId="1076"/>
          <ac:spMkLst>
            <pc:docMk/>
            <pc:sldMk cId="350179155" sldId="268"/>
            <ac:spMk id="7" creationId="{44C784FC-D141-4583-95D5-5FA46B7E5BF5}"/>
          </ac:spMkLst>
        </pc:spChg>
        <pc:graphicFrameChg chg="del mod">
          <ac:chgData name="Sergey Mirvoda" userId="1d3fbea06baa702e" providerId="LiveId" clId="{ED73A66A-BEEF-4945-B17F-BC76032714E3}" dt="2020-08-20T11:56:37.376" v="235" actId="478"/>
          <ac:graphicFrameMkLst>
            <pc:docMk/>
            <pc:sldMk cId="350179155" sldId="268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2:41.281" v="243" actId="1076"/>
          <ac:picMkLst>
            <pc:docMk/>
            <pc:sldMk cId="350179155" sldId="268"/>
            <ac:picMk id="3" creationId="{2E4C708F-4BD5-402E-A548-05C2E2F51A72}"/>
          </ac:picMkLst>
        </pc:picChg>
        <pc:picChg chg="del mod">
          <ac:chgData name="Sergey Mirvoda" userId="1d3fbea06baa702e" providerId="LiveId" clId="{ED73A66A-BEEF-4945-B17F-BC76032714E3}" dt="2020-08-20T11:56:40.421" v="238" actId="478"/>
          <ac:picMkLst>
            <pc:docMk/>
            <pc:sldMk cId="350179155" sldId="268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27:32.239" v="556" actId="1076"/>
        <pc:sldMkLst>
          <pc:docMk/>
          <pc:sldMk cId="2916667308" sldId="269"/>
        </pc:sldMkLst>
        <pc:spChg chg="mod">
          <ac:chgData name="Sergey Mirvoda" userId="1d3fbea06baa702e" providerId="LiveId" clId="{ED73A66A-BEEF-4945-B17F-BC76032714E3}" dt="2020-08-20T12:23:00.814" v="525"/>
          <ac:spMkLst>
            <pc:docMk/>
            <pc:sldMk cId="2916667308" sldId="269"/>
            <ac:spMk id="2" creationId="{0BB4F26A-B5D2-47F4-BBCA-1E7CE582A82D}"/>
          </ac:spMkLst>
        </pc:spChg>
        <pc:spChg chg="add del mod">
          <ac:chgData name="Sergey Mirvoda" userId="1d3fbea06baa702e" providerId="LiveId" clId="{ED73A66A-BEEF-4945-B17F-BC76032714E3}" dt="2020-08-20T12:12:49.846" v="436" actId="478"/>
          <ac:spMkLst>
            <pc:docMk/>
            <pc:sldMk cId="2916667308" sldId="269"/>
            <ac:spMk id="4" creationId="{CC39FA82-F462-4CB1-B8CD-34ED6E97CC1B}"/>
          </ac:spMkLst>
        </pc:spChg>
        <pc:spChg chg="add mod">
          <ac:chgData name="Sergey Mirvoda" userId="1d3fbea06baa702e" providerId="LiveId" clId="{ED73A66A-BEEF-4945-B17F-BC76032714E3}" dt="2020-08-20T12:24:06.425" v="551" actId="14100"/>
          <ac:spMkLst>
            <pc:docMk/>
            <pc:sldMk cId="2916667308" sldId="269"/>
            <ac:spMk id="5" creationId="{D23A3E99-B060-46DA-B3C1-9729383B0781}"/>
          </ac:spMkLst>
        </pc:spChg>
        <pc:spChg chg="del">
          <ac:chgData name="Sergey Mirvoda" userId="1d3fbea06baa702e" providerId="LiveId" clId="{ED73A66A-BEEF-4945-B17F-BC76032714E3}" dt="2020-08-20T12:12:36.932" v="433" actId="478"/>
          <ac:spMkLst>
            <pc:docMk/>
            <pc:sldMk cId="2916667308" sldId="269"/>
            <ac:spMk id="27" creationId="{5D14CC21-9F60-4124-A8BD-7F51E18A40E8}"/>
          </ac:spMkLst>
        </pc:spChg>
        <pc:picChg chg="add del mod">
          <ac:chgData name="Sergey Mirvoda" userId="1d3fbea06baa702e" providerId="LiveId" clId="{ED73A66A-BEEF-4945-B17F-BC76032714E3}" dt="2020-08-20T12:23:02.995" v="526" actId="478"/>
          <ac:picMkLst>
            <pc:docMk/>
            <pc:sldMk cId="2916667308" sldId="269"/>
            <ac:picMk id="6" creationId="{D8DB8F53-66D6-4917-A570-4701618A8ACA}"/>
          </ac:picMkLst>
        </pc:picChg>
        <pc:picChg chg="add del mod">
          <ac:chgData name="Sergey Mirvoda" userId="1d3fbea06baa702e" providerId="LiveId" clId="{ED73A66A-BEEF-4945-B17F-BC76032714E3}" dt="2020-08-20T12:27:28.754" v="554" actId="478"/>
          <ac:picMkLst>
            <pc:docMk/>
            <pc:sldMk cId="2916667308" sldId="269"/>
            <ac:picMk id="7" creationId="{27C43F55-E30A-4BDE-9B98-6D9FD72A801D}"/>
          </ac:picMkLst>
        </pc:picChg>
        <pc:picChg chg="add del mod">
          <ac:chgData name="Sergey Mirvoda" userId="1d3fbea06baa702e" providerId="LiveId" clId="{ED73A66A-BEEF-4945-B17F-BC76032714E3}" dt="2020-08-20T12:23:04.499" v="527" actId="478"/>
          <ac:picMkLst>
            <pc:docMk/>
            <pc:sldMk cId="2916667308" sldId="269"/>
            <ac:picMk id="8" creationId="{7781927C-E277-40A0-8C12-F4CB4D6B83C3}"/>
          </ac:picMkLst>
        </pc:picChg>
        <pc:picChg chg="add mod">
          <ac:chgData name="Sergey Mirvoda" userId="1d3fbea06baa702e" providerId="LiveId" clId="{ED73A66A-BEEF-4945-B17F-BC76032714E3}" dt="2020-08-20T12:27:32.239" v="556" actId="1076"/>
          <ac:picMkLst>
            <pc:docMk/>
            <pc:sldMk cId="2916667308" sldId="269"/>
            <ac:picMk id="9" creationId="{B6634D65-095A-4D76-8EA6-172B7C037AE4}"/>
          </ac:picMkLst>
        </pc:picChg>
      </pc:sldChg>
      <pc:sldChg chg="addSp delSp modSp add">
        <pc:chgData name="Sergey Mirvoda" userId="1d3fbea06baa702e" providerId="LiveId" clId="{ED73A66A-BEEF-4945-B17F-BC76032714E3}" dt="2020-08-20T12:11:47.949" v="427" actId="1076"/>
        <pc:sldMkLst>
          <pc:docMk/>
          <pc:sldMk cId="1289371271" sldId="270"/>
        </pc:sldMkLst>
        <pc:spChg chg="mod">
          <ac:chgData name="Sergey Mirvoda" userId="1d3fbea06baa702e" providerId="LiveId" clId="{ED73A66A-BEEF-4945-B17F-BC76032714E3}" dt="2020-08-20T12:08:30.608" v="274" actId="20577"/>
          <ac:spMkLst>
            <pc:docMk/>
            <pc:sldMk cId="1289371271" sldId="270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2:09:47.167" v="404"/>
          <ac:spMkLst>
            <pc:docMk/>
            <pc:sldMk cId="1289371271" sldId="270"/>
            <ac:spMk id="4" creationId="{E84B28E4-03A5-4444-BBE1-63A99D3626F4}"/>
          </ac:spMkLst>
        </pc:spChg>
        <pc:spChg chg="mod">
          <ac:chgData name="Sergey Mirvoda" userId="1d3fbea06baa702e" providerId="LiveId" clId="{ED73A66A-BEEF-4945-B17F-BC76032714E3}" dt="2020-08-20T12:11:24.515" v="424" actId="5793"/>
          <ac:spMkLst>
            <pc:docMk/>
            <pc:sldMk cId="1289371271" sldId="270"/>
            <ac:spMk id="7" creationId="{44C784FC-D141-4583-95D5-5FA46B7E5BF5}"/>
          </ac:spMkLst>
        </pc:spChg>
        <pc:spChg chg="add mod">
          <ac:chgData name="Sergey Mirvoda" userId="1d3fbea06baa702e" providerId="LiveId" clId="{ED73A66A-BEEF-4945-B17F-BC76032714E3}" dt="2020-08-20T12:11:21.883" v="419"/>
          <ac:spMkLst>
            <pc:docMk/>
            <pc:sldMk cId="1289371271" sldId="270"/>
            <ac:spMk id="8" creationId="{F59FD447-E78F-4B18-B048-5BBA317364FC}"/>
          </ac:spMkLst>
        </pc:spChg>
        <pc:picChg chg="del">
          <ac:chgData name="Sergey Mirvoda" userId="1d3fbea06baa702e" providerId="LiveId" clId="{ED73A66A-BEEF-4945-B17F-BC76032714E3}" dt="2020-08-20T12:09:23.639" v="401" actId="478"/>
          <ac:picMkLst>
            <pc:docMk/>
            <pc:sldMk cId="1289371271" sldId="270"/>
            <ac:picMk id="3" creationId="{2E4C708F-4BD5-402E-A548-05C2E2F51A72}"/>
          </ac:picMkLst>
        </pc:picChg>
        <pc:picChg chg="add mod modCrop">
          <ac:chgData name="Sergey Mirvoda" userId="1d3fbea06baa702e" providerId="LiveId" clId="{ED73A66A-BEEF-4945-B17F-BC76032714E3}" dt="2020-08-20T12:11:26.685" v="425" actId="1076"/>
          <ac:picMkLst>
            <pc:docMk/>
            <pc:sldMk cId="1289371271" sldId="270"/>
            <ac:picMk id="6" creationId="{717A4F93-1107-433C-8A5B-D94DEE05B1A8}"/>
          </ac:picMkLst>
        </pc:picChg>
        <pc:picChg chg="add mod">
          <ac:chgData name="Sergey Mirvoda" userId="1d3fbea06baa702e" providerId="LiveId" clId="{ED73A66A-BEEF-4945-B17F-BC76032714E3}" dt="2020-08-20T12:11:47.949" v="427" actId="1076"/>
          <ac:picMkLst>
            <pc:docMk/>
            <pc:sldMk cId="1289371271" sldId="270"/>
            <ac:picMk id="9" creationId="{4FC7358C-A5D9-4BAE-A570-89CDD8825E98}"/>
          </ac:picMkLst>
        </pc:picChg>
      </pc:sldChg>
      <pc:sldChg chg="modSp add">
        <pc:chgData name="Sergey Mirvoda" userId="1d3fbea06baa702e" providerId="LiveId" clId="{ED73A66A-BEEF-4945-B17F-BC76032714E3}" dt="2020-08-20T12:15:46.438" v="513"/>
        <pc:sldMkLst>
          <pc:docMk/>
          <pc:sldMk cId="3791430915" sldId="271"/>
        </pc:sldMkLst>
        <pc:spChg chg="mod">
          <ac:chgData name="Sergey Mirvoda" userId="1d3fbea06baa702e" providerId="LiveId" clId="{ED73A66A-BEEF-4945-B17F-BC76032714E3}" dt="2020-08-20T12:15:19.542" v="506"/>
          <ac:spMkLst>
            <pc:docMk/>
            <pc:sldMk cId="3791430915" sldId="271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5:46.438" v="513"/>
          <ac:spMkLst>
            <pc:docMk/>
            <pc:sldMk cId="3791430915" sldId="271"/>
            <ac:spMk id="4" creationId="{EAE4A8AF-76A4-411F-A229-D0A6FCA2AB2A}"/>
          </ac:spMkLst>
        </pc:spChg>
      </pc:sldChg>
      <pc:sldChg chg="addSp modSp add">
        <pc:chgData name="Sergey Mirvoda" userId="1d3fbea06baa702e" providerId="LiveId" clId="{ED73A66A-BEEF-4945-B17F-BC76032714E3}" dt="2020-08-20T12:30:16.333" v="585" actId="20577"/>
        <pc:sldMkLst>
          <pc:docMk/>
          <pc:sldMk cId="1804669457" sldId="272"/>
        </pc:sldMkLst>
        <pc:spChg chg="mod">
          <ac:chgData name="Sergey Mirvoda" userId="1d3fbea06baa702e" providerId="LiveId" clId="{ED73A66A-BEEF-4945-B17F-BC76032714E3}" dt="2020-08-20T12:16:19.552" v="518" actId="20577"/>
          <ac:spMkLst>
            <pc:docMk/>
            <pc:sldMk cId="1804669457" sldId="272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16.333" v="585" actId="20577"/>
          <ac:spMkLst>
            <pc:docMk/>
            <pc:sldMk cId="1804669457" sldId="272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29:54.685" v="559" actId="1076"/>
          <ac:picMkLst>
            <pc:docMk/>
            <pc:sldMk cId="1804669457" sldId="272"/>
            <ac:picMk id="5" creationId="{82168A31-053C-4750-AA86-87D101714594}"/>
          </ac:picMkLst>
        </pc:picChg>
      </pc:sldChg>
      <pc:sldChg chg="add">
        <pc:chgData name="Sergey Mirvoda" userId="1d3fbea06baa702e" providerId="LiveId" clId="{ED73A66A-BEEF-4945-B17F-BC76032714E3}" dt="2020-08-20T12:22:56.465" v="523"/>
        <pc:sldMkLst>
          <pc:docMk/>
          <pc:sldMk cId="368463640" sldId="273"/>
        </pc:sldMkLst>
      </pc:sldChg>
      <pc:sldChg chg="addSp delSp modSp add">
        <pc:chgData name="Sergey Mirvoda" userId="1d3fbea06baa702e" providerId="LiveId" clId="{ED73A66A-BEEF-4945-B17F-BC76032714E3}" dt="2020-08-20T12:31:06.915" v="606" actId="1076"/>
        <pc:sldMkLst>
          <pc:docMk/>
          <pc:sldMk cId="831873685" sldId="274"/>
        </pc:sldMkLst>
        <pc:spChg chg="mod">
          <ac:chgData name="Sergey Mirvoda" userId="1d3fbea06baa702e" providerId="LiveId" clId="{ED73A66A-BEEF-4945-B17F-BC76032714E3}" dt="2020-08-20T12:30:30.184" v="598" actId="20577"/>
          <ac:spMkLst>
            <pc:docMk/>
            <pc:sldMk cId="831873685" sldId="274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52.615" v="602" actId="20577"/>
          <ac:spMkLst>
            <pc:docMk/>
            <pc:sldMk cId="831873685" sldId="274"/>
            <ac:spMk id="4" creationId="{EAE4A8AF-76A4-411F-A229-D0A6FCA2AB2A}"/>
          </ac:spMkLst>
        </pc:spChg>
        <pc:picChg chg="del mod">
          <ac:chgData name="Sergey Mirvoda" userId="1d3fbea06baa702e" providerId="LiveId" clId="{ED73A66A-BEEF-4945-B17F-BC76032714E3}" dt="2020-08-20T12:30:54.547" v="603" actId="478"/>
          <ac:picMkLst>
            <pc:docMk/>
            <pc:sldMk cId="831873685" sldId="274"/>
            <ac:picMk id="5" creationId="{82168A31-053C-4750-AA86-87D101714594}"/>
          </ac:picMkLst>
        </pc:picChg>
        <pc:picChg chg="add mod">
          <ac:chgData name="Sergey Mirvoda" userId="1d3fbea06baa702e" providerId="LiveId" clId="{ED73A66A-BEEF-4945-B17F-BC76032714E3}" dt="2020-08-20T12:31:06.915" v="606" actId="1076"/>
          <ac:picMkLst>
            <pc:docMk/>
            <pc:sldMk cId="831873685" sldId="274"/>
            <ac:picMk id="6" creationId="{EB53BFE2-F08E-425A-9314-F348BA95A8C5}"/>
          </ac:picMkLst>
        </pc:picChg>
      </pc:sldChg>
      <pc:sldChg chg="addSp delSp modSp add">
        <pc:chgData name="Sergey Mirvoda" userId="1d3fbea06baa702e" providerId="LiveId" clId="{ED73A66A-BEEF-4945-B17F-BC76032714E3}" dt="2020-08-20T12:32:12.212" v="625" actId="1076"/>
        <pc:sldMkLst>
          <pc:docMk/>
          <pc:sldMk cId="3142424488" sldId="275"/>
        </pc:sldMkLst>
        <pc:spChg chg="mod">
          <ac:chgData name="Sergey Mirvoda" userId="1d3fbea06baa702e" providerId="LiveId" clId="{ED73A66A-BEEF-4945-B17F-BC76032714E3}" dt="2020-08-20T12:31:23.977" v="613" actId="20577"/>
          <ac:spMkLst>
            <pc:docMk/>
            <pc:sldMk cId="3142424488" sldId="27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1:44.996" v="617" actId="20577"/>
          <ac:spMkLst>
            <pc:docMk/>
            <pc:sldMk cId="3142424488" sldId="275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2:00.195" v="621" actId="1076"/>
          <ac:picMkLst>
            <pc:docMk/>
            <pc:sldMk cId="3142424488" sldId="275"/>
            <ac:picMk id="5" creationId="{0BEECAA9-BA1E-4C9A-857C-F63155C5E4D6}"/>
          </ac:picMkLst>
        </pc:picChg>
        <pc:picChg chg="del mod">
          <ac:chgData name="Sergey Mirvoda" userId="1d3fbea06baa702e" providerId="LiveId" clId="{ED73A66A-BEEF-4945-B17F-BC76032714E3}" dt="2020-08-20T12:31:47.834" v="619" actId="478"/>
          <ac:picMkLst>
            <pc:docMk/>
            <pc:sldMk cId="3142424488" sldId="275"/>
            <ac:picMk id="6" creationId="{EB53BFE2-F08E-425A-9314-F348BA95A8C5}"/>
          </ac:picMkLst>
        </pc:picChg>
        <pc:picChg chg="add mod">
          <ac:chgData name="Sergey Mirvoda" userId="1d3fbea06baa702e" providerId="LiveId" clId="{ED73A66A-BEEF-4945-B17F-BC76032714E3}" dt="2020-08-20T12:32:05.684" v="623" actId="1076"/>
          <ac:picMkLst>
            <pc:docMk/>
            <pc:sldMk cId="3142424488" sldId="275"/>
            <ac:picMk id="7" creationId="{44FE46AD-3D59-4ED6-8268-920508CE07EE}"/>
          </ac:picMkLst>
        </pc:picChg>
        <pc:picChg chg="add mod">
          <ac:chgData name="Sergey Mirvoda" userId="1d3fbea06baa702e" providerId="LiveId" clId="{ED73A66A-BEEF-4945-B17F-BC76032714E3}" dt="2020-08-20T12:32:12.212" v="625" actId="1076"/>
          <ac:picMkLst>
            <pc:docMk/>
            <pc:sldMk cId="3142424488" sldId="275"/>
            <ac:picMk id="8" creationId="{67AAFF0D-5A36-4DBB-92DA-015D65E6250D}"/>
          </ac:picMkLst>
        </pc:picChg>
      </pc:sldChg>
      <pc:sldChg chg="addSp delSp modSp add">
        <pc:chgData name="Sergey Mirvoda" userId="1d3fbea06baa702e" providerId="LiveId" clId="{ED73A66A-BEEF-4945-B17F-BC76032714E3}" dt="2020-08-20T12:33:15.923" v="639" actId="1076"/>
        <pc:sldMkLst>
          <pc:docMk/>
          <pc:sldMk cId="4182810818" sldId="276"/>
        </pc:sldMkLst>
        <pc:spChg chg="mod">
          <ac:chgData name="Sergey Mirvoda" userId="1d3fbea06baa702e" providerId="LiveId" clId="{ED73A66A-BEEF-4945-B17F-BC76032714E3}" dt="2020-08-20T12:32:35.190" v="627"/>
          <ac:spMkLst>
            <pc:docMk/>
            <pc:sldMk cId="4182810818" sldId="276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2:52.505" v="629"/>
          <ac:spMkLst>
            <pc:docMk/>
            <pc:sldMk cId="4182810818" sldId="276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2:54.534" v="630" actId="478"/>
          <ac:picMkLst>
            <pc:docMk/>
            <pc:sldMk cId="4182810818" sldId="276"/>
            <ac:picMk id="5" creationId="{0BEECAA9-BA1E-4C9A-857C-F63155C5E4D6}"/>
          </ac:picMkLst>
        </pc:picChg>
        <pc:picChg chg="del">
          <ac:chgData name="Sergey Mirvoda" userId="1d3fbea06baa702e" providerId="LiveId" clId="{ED73A66A-BEEF-4945-B17F-BC76032714E3}" dt="2020-08-20T12:32:54.937" v="631" actId="478"/>
          <ac:picMkLst>
            <pc:docMk/>
            <pc:sldMk cId="4182810818" sldId="276"/>
            <ac:picMk id="7" creationId="{44FE46AD-3D59-4ED6-8268-920508CE07EE}"/>
          </ac:picMkLst>
        </pc:picChg>
        <pc:picChg chg="del">
          <ac:chgData name="Sergey Mirvoda" userId="1d3fbea06baa702e" providerId="LiveId" clId="{ED73A66A-BEEF-4945-B17F-BC76032714E3}" dt="2020-08-20T12:32:55.377" v="632" actId="478"/>
          <ac:picMkLst>
            <pc:docMk/>
            <pc:sldMk cId="4182810818" sldId="276"/>
            <ac:picMk id="8" creationId="{67AAFF0D-5A36-4DBB-92DA-015D65E6250D}"/>
          </ac:picMkLst>
        </pc:picChg>
        <pc:picChg chg="add mod">
          <ac:chgData name="Sergey Mirvoda" userId="1d3fbea06baa702e" providerId="LiveId" clId="{ED73A66A-BEEF-4945-B17F-BC76032714E3}" dt="2020-08-20T12:33:02.875" v="634" actId="1076"/>
          <ac:picMkLst>
            <pc:docMk/>
            <pc:sldMk cId="4182810818" sldId="276"/>
            <ac:picMk id="9" creationId="{8381F761-EAFE-4B86-B7AB-F19FB57F501B}"/>
          </ac:picMkLst>
        </pc:picChg>
        <pc:picChg chg="add mod">
          <ac:chgData name="Sergey Mirvoda" userId="1d3fbea06baa702e" providerId="LiveId" clId="{ED73A66A-BEEF-4945-B17F-BC76032714E3}" dt="2020-08-20T12:33:15.923" v="639" actId="1076"/>
          <ac:picMkLst>
            <pc:docMk/>
            <pc:sldMk cId="4182810818" sldId="276"/>
            <ac:picMk id="10" creationId="{9F289B18-8395-4ACE-B371-B888F0D8FB3E}"/>
          </ac:picMkLst>
        </pc:picChg>
        <pc:picChg chg="add mod">
          <ac:chgData name="Sergey Mirvoda" userId="1d3fbea06baa702e" providerId="LiveId" clId="{ED73A66A-BEEF-4945-B17F-BC76032714E3}" dt="2020-08-20T12:33:14.458" v="638" actId="1076"/>
          <ac:picMkLst>
            <pc:docMk/>
            <pc:sldMk cId="4182810818" sldId="276"/>
            <ac:picMk id="11" creationId="{5E9C9B3C-7160-427A-A002-78AB4FF83AE1}"/>
          </ac:picMkLst>
        </pc:picChg>
      </pc:sldChg>
      <pc:sldChg chg="delSp modSp add">
        <pc:chgData name="Sergey Mirvoda" userId="1d3fbea06baa702e" providerId="LiveId" clId="{ED73A66A-BEEF-4945-B17F-BC76032714E3}" dt="2020-08-20T12:36:12.788" v="718" actId="20577"/>
        <pc:sldMkLst>
          <pc:docMk/>
          <pc:sldMk cId="1978410080" sldId="277"/>
        </pc:sldMkLst>
        <pc:spChg chg="mod">
          <ac:chgData name="Sergey Mirvoda" userId="1d3fbea06baa702e" providerId="LiveId" clId="{ED73A66A-BEEF-4945-B17F-BC76032714E3}" dt="2020-08-20T12:33:52.504" v="641"/>
          <ac:spMkLst>
            <pc:docMk/>
            <pc:sldMk cId="1978410080" sldId="277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6:12.788" v="718" actId="20577"/>
          <ac:spMkLst>
            <pc:docMk/>
            <pc:sldMk cId="1978410080" sldId="277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3:53.797" v="642" actId="478"/>
          <ac:picMkLst>
            <pc:docMk/>
            <pc:sldMk cId="1978410080" sldId="277"/>
            <ac:picMk id="9" creationId="{8381F761-EAFE-4B86-B7AB-F19FB57F501B}"/>
          </ac:picMkLst>
        </pc:picChg>
        <pc:picChg chg="del">
          <ac:chgData name="Sergey Mirvoda" userId="1d3fbea06baa702e" providerId="LiveId" clId="{ED73A66A-BEEF-4945-B17F-BC76032714E3}" dt="2020-08-20T12:33:54.476" v="643" actId="478"/>
          <ac:picMkLst>
            <pc:docMk/>
            <pc:sldMk cId="1978410080" sldId="277"/>
            <ac:picMk id="10" creationId="{9F289B18-8395-4ACE-B371-B888F0D8FB3E}"/>
          </ac:picMkLst>
        </pc:picChg>
        <pc:picChg chg="del">
          <ac:chgData name="Sergey Mirvoda" userId="1d3fbea06baa702e" providerId="LiveId" clId="{ED73A66A-BEEF-4945-B17F-BC76032714E3}" dt="2020-08-20T12:33:55.461" v="644" actId="478"/>
          <ac:picMkLst>
            <pc:docMk/>
            <pc:sldMk cId="1978410080" sldId="277"/>
            <ac:picMk id="11" creationId="{5E9C9B3C-7160-427A-A002-78AB4FF83AE1}"/>
          </ac:picMkLst>
        </pc:picChg>
      </pc:sldChg>
      <pc:sldChg chg="modSp add">
        <pc:chgData name="Sergey Mirvoda" userId="1d3fbea06baa702e" providerId="LiveId" clId="{ED73A66A-BEEF-4945-B17F-BC76032714E3}" dt="2020-08-20T12:37:11.527" v="751"/>
        <pc:sldMkLst>
          <pc:docMk/>
          <pc:sldMk cId="92789527" sldId="278"/>
        </pc:sldMkLst>
        <pc:spChg chg="mod">
          <ac:chgData name="Sergey Mirvoda" userId="1d3fbea06baa702e" providerId="LiveId" clId="{ED73A66A-BEEF-4945-B17F-BC76032714E3}" dt="2020-08-20T12:36:43.269" v="728" actId="20577"/>
          <ac:spMkLst>
            <pc:docMk/>
            <pc:sldMk cId="92789527" sldId="278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7:11.527" v="751"/>
          <ac:spMkLst>
            <pc:docMk/>
            <pc:sldMk cId="92789527" sldId="278"/>
            <ac:spMk id="4" creationId="{EAE4A8AF-76A4-411F-A229-D0A6FCA2AB2A}"/>
          </ac:spMkLst>
        </pc:spChg>
      </pc:sldChg>
      <pc:sldChg chg="add del">
        <pc:chgData name="Sergey Mirvoda" userId="1d3fbea06baa702e" providerId="LiveId" clId="{ED73A66A-BEEF-4945-B17F-BC76032714E3}" dt="2020-08-20T12:37:26.423" v="753" actId="2696"/>
        <pc:sldMkLst>
          <pc:docMk/>
          <pc:sldMk cId="2658298518" sldId="279"/>
        </pc:sldMkLst>
      </pc:sldChg>
      <pc:sldChg chg="addSp delSp modSp add">
        <pc:chgData name="Sergey Mirvoda" userId="1d3fbea06baa702e" providerId="LiveId" clId="{ED73A66A-BEEF-4945-B17F-BC76032714E3}" dt="2020-08-20T12:39:08.889" v="783" actId="14100"/>
        <pc:sldMkLst>
          <pc:docMk/>
          <pc:sldMk cId="2981837163" sldId="279"/>
        </pc:sldMkLst>
        <pc:spChg chg="mod">
          <ac:chgData name="Sergey Mirvoda" userId="1d3fbea06baa702e" providerId="LiveId" clId="{ED73A66A-BEEF-4945-B17F-BC76032714E3}" dt="2020-08-20T12:37:47.290" v="769" actId="20577"/>
          <ac:spMkLst>
            <pc:docMk/>
            <pc:sldMk cId="2981837163" sldId="279"/>
            <ac:spMk id="2" creationId="{397FE73E-E980-4AEA-B3CB-551A236E1D8F}"/>
          </ac:spMkLst>
        </pc:spChg>
        <pc:spChg chg="del">
          <ac:chgData name="Sergey Mirvoda" userId="1d3fbea06baa702e" providerId="LiveId" clId="{ED73A66A-BEEF-4945-B17F-BC76032714E3}" dt="2020-08-20T12:38:39.900" v="777" actId="478"/>
          <ac:spMkLst>
            <pc:docMk/>
            <pc:sldMk cId="2981837163" sldId="279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8:43.729" v="778" actId="1076"/>
          <ac:picMkLst>
            <pc:docMk/>
            <pc:sldMk cId="2981837163" sldId="279"/>
            <ac:picMk id="3" creationId="{6396055B-016E-43B3-905F-C4113541B55E}"/>
          </ac:picMkLst>
        </pc:picChg>
        <pc:picChg chg="add mod">
          <ac:chgData name="Sergey Mirvoda" userId="1d3fbea06baa702e" providerId="LiveId" clId="{ED73A66A-BEEF-4945-B17F-BC76032714E3}" dt="2020-08-20T12:38:45.176" v="779" actId="1076"/>
          <ac:picMkLst>
            <pc:docMk/>
            <pc:sldMk cId="2981837163" sldId="279"/>
            <ac:picMk id="5" creationId="{14B7F0A1-8D75-4670-A94A-2711A708F0BC}"/>
          </ac:picMkLst>
        </pc:picChg>
        <pc:picChg chg="add mod">
          <ac:chgData name="Sergey Mirvoda" userId="1d3fbea06baa702e" providerId="LiveId" clId="{ED73A66A-BEEF-4945-B17F-BC76032714E3}" dt="2020-08-20T12:39:08.889" v="783" actId="14100"/>
          <ac:picMkLst>
            <pc:docMk/>
            <pc:sldMk cId="2981837163" sldId="279"/>
            <ac:picMk id="6" creationId="{9F43279D-5C2F-4CC0-A794-CAD0D76EEEFC}"/>
          </ac:picMkLst>
        </pc:picChg>
      </pc:sldChg>
    </pc:docChg>
  </pc:docChgLst>
  <pc:docChgLst>
    <pc:chgData name="Sergey Mirvoda" userId="1d3fbea06baa702e" providerId="LiveId" clId="{C32B3C9A-1724-431E-801B-D9B572A1AF36}"/>
    <pc:docChg chg="modSld">
      <pc:chgData name="Sergey Mirvoda" userId="1d3fbea06baa702e" providerId="LiveId" clId="{C32B3C9A-1724-431E-801B-D9B572A1AF36}" dt="2020-08-14T12:10:50.604" v="4" actId="6549"/>
      <pc:docMkLst>
        <pc:docMk/>
      </pc:docMkLst>
      <pc:sldChg chg="modSp">
        <pc:chgData name="Sergey Mirvoda" userId="1d3fbea06baa702e" providerId="LiveId" clId="{C32B3C9A-1724-431E-801B-D9B572A1AF36}" dt="2020-08-14T12:10:50.604" v="4" actId="6549"/>
        <pc:sldMkLst>
          <pc:docMk/>
          <pc:sldMk cId="332069467" sldId="256"/>
        </pc:sldMkLst>
        <pc:spChg chg="mod">
          <ac:chgData name="Sergey Mirvoda" userId="1d3fbea06baa702e" providerId="LiveId" clId="{C32B3C9A-1724-431E-801B-D9B572A1AF36}" dt="2020-08-14T12:10:50.604" v="4" actId="6549"/>
          <ac:spMkLst>
            <pc:docMk/>
            <pc:sldMk cId="332069467" sldId="256"/>
            <ac:spMk id="2" creationId="{FAC2B724-BF86-4FBB-AD3C-142B229E00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386744"/>
            <a:ext cx="9845567" cy="196580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br>
              <a:rPr lang="ru-RU" dirty="0"/>
            </a:br>
            <a:r>
              <a:rPr lang="ru-RU" b="1" dirty="0"/>
              <a:t>Технологии управления большими данными</a:t>
            </a:r>
            <a:br>
              <a:rPr lang="ru-RU" dirty="0"/>
            </a:br>
            <a:r>
              <a:rPr lang="ru-RU" dirty="0"/>
              <a:t>Модели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 инструменты анализа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Документная </a:t>
            </a:r>
            <a:r>
              <a:rPr lang="en-US" dirty="0"/>
              <a:t>-</a:t>
            </a:r>
            <a:r>
              <a:rPr lang="ru-RU" dirty="0"/>
              <a:t>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65F7AF-264B-443B-95EE-82F224FAF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6"/>
          <a:stretch/>
        </p:blipFill>
        <p:spPr>
          <a:xfrm>
            <a:off x="237307" y="1837190"/>
            <a:ext cx="11717385" cy="46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Документная </a:t>
            </a:r>
            <a:r>
              <a:rPr lang="en-US" dirty="0"/>
              <a:t>-</a:t>
            </a:r>
            <a:r>
              <a:rPr lang="ru-RU" dirty="0"/>
              <a:t>выборка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FD98DDE-FC33-42D0-8988-8DB286BE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Не нужно собирать объекты по частям*</a:t>
            </a:r>
          </a:p>
        </p:txBody>
      </p:sp>
    </p:spTree>
    <p:extLst>
      <p:ext uri="{BB962C8B-B14F-4D97-AF65-F5344CB8AC3E}">
        <p14:creationId xmlns:p14="http://schemas.microsoft.com/office/powerpoint/2010/main" val="348999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Ключ-значение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FD98DDE-FC33-42D0-8988-8DB286BE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Объекты нужно разбить на атомарные части</a:t>
            </a:r>
          </a:p>
          <a:p>
            <a:r>
              <a:rPr lang="ru-RU" sz="3200" dirty="0"/>
              <a:t>Сложно делать бизнес приложения, но можно</a:t>
            </a:r>
          </a:p>
        </p:txBody>
      </p:sp>
    </p:spTree>
    <p:extLst>
      <p:ext uri="{BB962C8B-B14F-4D97-AF65-F5344CB8AC3E}">
        <p14:creationId xmlns:p14="http://schemas.microsoft.com/office/powerpoint/2010/main" val="304000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Ключ-значение </a:t>
            </a:r>
            <a:r>
              <a:rPr lang="en-US" dirty="0"/>
              <a:t>- </a:t>
            </a:r>
            <a:r>
              <a:rPr lang="ru-RU" dirty="0"/>
              <a:t>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Не требуется</a:t>
            </a:r>
          </a:p>
        </p:txBody>
      </p:sp>
    </p:spTree>
    <p:extLst>
      <p:ext uri="{BB962C8B-B14F-4D97-AF65-F5344CB8AC3E}">
        <p14:creationId xmlns:p14="http://schemas.microsoft.com/office/powerpoint/2010/main" val="296842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Ключ-значение </a:t>
            </a:r>
            <a:r>
              <a:rPr lang="en-US" dirty="0"/>
              <a:t>- </a:t>
            </a:r>
            <a:r>
              <a:rPr lang="ru-RU" dirty="0"/>
              <a:t>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Не требуется</a:t>
            </a:r>
          </a:p>
          <a:p>
            <a:r>
              <a:rPr lang="ru-RU" sz="3200" dirty="0"/>
              <a:t>Но нужно разработать логическую схему ключей</a:t>
            </a:r>
          </a:p>
        </p:txBody>
      </p:sp>
    </p:spTree>
    <p:extLst>
      <p:ext uri="{BB962C8B-B14F-4D97-AF65-F5344CB8AC3E}">
        <p14:creationId xmlns:p14="http://schemas.microsoft.com/office/powerpoint/2010/main" val="416268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Ключ-значение </a:t>
            </a:r>
            <a:r>
              <a:rPr lang="en-US" dirty="0"/>
              <a:t>– </a:t>
            </a:r>
            <a:r>
              <a:rPr lang="ru-RU" dirty="0"/>
              <a:t>данные и выборка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368611-46C5-4A19-A351-1613ED81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0" y="1790734"/>
            <a:ext cx="631595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90C34B-2223-458D-B429-6821CD94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" y="1781149"/>
            <a:ext cx="4934639" cy="2238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1C9EE-E040-4C2B-A48B-8B32EA5B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84" y="1781149"/>
            <a:ext cx="4667901" cy="1038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4B6463-4211-4234-BC4D-9383DF79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76" y="5129203"/>
            <a:ext cx="1905266" cy="13813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8C6360-AB66-4682-A6E4-F9637EECA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554" y="4476213"/>
            <a:ext cx="570627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Реляционная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Данные хранятся в виде таблиц (отношений) в строках</a:t>
            </a:r>
          </a:p>
          <a:p>
            <a:r>
              <a:rPr lang="ru-RU" sz="3200" dirty="0"/>
              <a:t>Сложные объекты моделируются ссылками строк друг на друга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Postgres - </a:t>
            </a:r>
            <a:r>
              <a:rPr lang="ru-RU" dirty="0"/>
              <a:t>схема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CFCD2F-ECED-4391-879B-55E67692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2" y="1866682"/>
            <a:ext cx="2067213" cy="15623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4BF6BD-F20A-4BD6-8591-2E389FA6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83" y="1866682"/>
            <a:ext cx="3620005" cy="40105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A72CD2-B3F2-4E90-9F04-DBB876D57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56" y="3171953"/>
            <a:ext cx="286742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Postgres - </a:t>
            </a:r>
            <a:r>
              <a:rPr lang="ru-RU" dirty="0"/>
              <a:t>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27D4D-E44D-429E-91EB-24778FE9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0" y="2190924"/>
            <a:ext cx="8468907" cy="30293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D8DB88-DBC9-4BCE-B275-D145A4B1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0" y="5785032"/>
            <a:ext cx="1005980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956" y="59323"/>
            <a:ext cx="7729728" cy="443374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 - </a:t>
            </a:r>
            <a:r>
              <a:rPr lang="ru-RU" dirty="0"/>
              <a:t>выборка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988A0-3349-4120-B735-D3A4D7DF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" y="686853"/>
            <a:ext cx="4372585" cy="11622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6C7537-4281-49FA-BE0F-71FE7BAE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5" y="1953864"/>
            <a:ext cx="5544324" cy="16861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3211F2-BFE7-48FE-9910-F87BF606A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94"/>
          <a:stretch/>
        </p:blipFill>
        <p:spPr>
          <a:xfrm>
            <a:off x="6315159" y="728262"/>
            <a:ext cx="5102257" cy="26197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E09D95-18B6-4537-A8BD-60B3A2DB6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787" b="3887"/>
          <a:stretch/>
        </p:blipFill>
        <p:spPr>
          <a:xfrm>
            <a:off x="6315158" y="3509998"/>
            <a:ext cx="5102257" cy="3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Документная - </a:t>
            </a:r>
            <a:r>
              <a:rPr lang="en-US" dirty="0" err="1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Данные хранятся сразу в виде объектов (документов)</a:t>
            </a:r>
          </a:p>
          <a:p>
            <a:r>
              <a:rPr lang="ru-RU" sz="3200" dirty="0"/>
              <a:t>Сложные объекты моделируются как есть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541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Документная </a:t>
            </a:r>
            <a:r>
              <a:rPr lang="en-US" dirty="0"/>
              <a:t>- </a:t>
            </a:r>
            <a:r>
              <a:rPr lang="ru-RU" dirty="0"/>
              <a:t>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Не требуется*</a:t>
            </a:r>
          </a:p>
        </p:txBody>
      </p:sp>
    </p:spTree>
    <p:extLst>
      <p:ext uri="{BB962C8B-B14F-4D97-AF65-F5344CB8AC3E}">
        <p14:creationId xmlns:p14="http://schemas.microsoft.com/office/powerpoint/2010/main" val="12469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Документная </a:t>
            </a:r>
            <a:r>
              <a:rPr lang="en-US" dirty="0"/>
              <a:t>-</a:t>
            </a:r>
            <a:r>
              <a:rPr lang="ru-RU" dirty="0"/>
              <a:t>Данные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133476-4541-43B5-8203-A489F3DD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015C3D-2248-4319-830E-A76DC847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83" y="1816979"/>
            <a:ext cx="788780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486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529</TotalTime>
  <Words>118</Words>
  <Application>Microsoft Office PowerPoint</Application>
  <PresentationFormat>Широкоэкранный</PresentationFormat>
  <Paragraphs>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Corbel</vt:lpstr>
      <vt:lpstr>Gill Sans MT</vt:lpstr>
      <vt:lpstr>Посылка</vt:lpstr>
      <vt:lpstr>Лекция  Технологии управления большими данными Модели данных</vt:lpstr>
      <vt:lpstr>Пример</vt:lpstr>
      <vt:lpstr>Реляционная</vt:lpstr>
      <vt:lpstr>Postgres - схема</vt:lpstr>
      <vt:lpstr>Postgres - данные</vt:lpstr>
      <vt:lpstr>Postgres - выборка</vt:lpstr>
      <vt:lpstr>Документная - mongodb</vt:lpstr>
      <vt:lpstr>Документная - схема</vt:lpstr>
      <vt:lpstr>Документная -Данные</vt:lpstr>
      <vt:lpstr>Документная -Данные</vt:lpstr>
      <vt:lpstr>Документная -выборка</vt:lpstr>
      <vt:lpstr>Ключ-значение</vt:lpstr>
      <vt:lpstr>Ключ-значение - схема</vt:lpstr>
      <vt:lpstr>Ключ-значение - схема</vt:lpstr>
      <vt:lpstr>Ключ-значение – данные и выборка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26</cp:revision>
  <dcterms:created xsi:type="dcterms:W3CDTF">2019-03-14T08:08:50Z</dcterms:created>
  <dcterms:modified xsi:type="dcterms:W3CDTF">2021-10-25T11:57:17Z</dcterms:modified>
</cp:coreProperties>
</file>