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1" r:id="rId4"/>
    <p:sldId id="297" r:id="rId5"/>
    <p:sldId id="298" r:id="rId6"/>
    <p:sldId id="299" r:id="rId7"/>
    <p:sldId id="300" r:id="rId8"/>
    <p:sldId id="301" r:id="rId9"/>
    <p:sldId id="302" r:id="rId10"/>
    <p:sldId id="282" r:id="rId11"/>
    <p:sldId id="303" r:id="rId12"/>
    <p:sldId id="283" r:id="rId13"/>
    <p:sldId id="304" r:id="rId14"/>
    <p:sldId id="28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A5872-D0DC-45A9-BC4A-817B857E362B}">
          <p14:sldIdLst>
            <p14:sldId id="256"/>
            <p14:sldId id="280"/>
            <p14:sldId id="281"/>
            <p14:sldId id="297"/>
            <p14:sldId id="298"/>
            <p14:sldId id="299"/>
            <p14:sldId id="300"/>
            <p14:sldId id="301"/>
            <p14:sldId id="302"/>
            <p14:sldId id="282"/>
            <p14:sldId id="303"/>
            <p14:sldId id="283"/>
            <p14:sldId id="304"/>
            <p14:sldId id="28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A66A-BEEF-4945-B17F-BC76032714E3}" v="85" dt="2020-08-20T12:39:2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Mirvoda" userId="1d3fbea06baa702e" providerId="LiveId" clId="{ED73A66A-BEEF-4945-B17F-BC76032714E3}"/>
    <pc:docChg chg="undo custSel addSld delSld modSld">
      <pc:chgData name="Sergey Mirvoda" userId="1d3fbea06baa702e" providerId="LiveId" clId="{ED73A66A-BEEF-4945-B17F-BC76032714E3}" dt="2020-08-20T12:39:26.195" v="784"/>
      <pc:docMkLst>
        <pc:docMk/>
      </pc:docMkLst>
      <pc:sldChg chg="modSp">
        <pc:chgData name="Sergey Mirvoda" userId="1d3fbea06baa702e" providerId="LiveId" clId="{ED73A66A-BEEF-4945-B17F-BC76032714E3}" dt="2020-08-20T11:40:52.178" v="35" actId="313"/>
        <pc:sldMkLst>
          <pc:docMk/>
          <pc:sldMk cId="2180448539" sldId="257"/>
        </pc:sldMkLst>
        <pc:spChg chg="mod">
          <ac:chgData name="Sergey Mirvoda" userId="1d3fbea06baa702e" providerId="LiveId" clId="{ED73A66A-BEEF-4945-B17F-BC76032714E3}" dt="2020-08-20T11:40:52.178" v="35" actId="313"/>
          <ac:spMkLst>
            <pc:docMk/>
            <pc:sldMk cId="2180448539" sldId="257"/>
            <ac:spMk id="2" creationId="{AE71A3E5-4A8F-4CCC-A022-9F7F7332573D}"/>
          </ac:spMkLst>
        </pc:spChg>
        <pc:spChg chg="mod">
          <ac:chgData name="Sergey Mirvoda" userId="1d3fbea06baa702e" providerId="LiveId" clId="{ED73A66A-BEEF-4945-B17F-BC76032714E3}" dt="2020-08-20T11:40:49.950" v="34" actId="5793"/>
          <ac:spMkLst>
            <pc:docMk/>
            <pc:sldMk cId="2180448539" sldId="257"/>
            <ac:spMk id="3" creationId="{B1812B2B-FA6E-41DB-ACFC-AA7418EFE8AA}"/>
          </ac:spMkLst>
        </pc:spChg>
      </pc:sldChg>
      <pc:sldChg chg="del">
        <pc:chgData name="Sergey Mirvoda" userId="1d3fbea06baa702e" providerId="LiveId" clId="{ED73A66A-BEEF-4945-B17F-BC76032714E3}" dt="2020-08-20T11:47:00.340" v="37" actId="2696"/>
        <pc:sldMkLst>
          <pc:docMk/>
          <pc:sldMk cId="3989842181" sldId="258"/>
        </pc:sldMkLst>
      </pc:sldChg>
      <pc:sldChg chg="addSp delSp modSp">
        <pc:chgData name="Sergey Mirvoda" userId="1d3fbea06baa702e" providerId="LiveId" clId="{ED73A66A-BEEF-4945-B17F-BC76032714E3}" dt="2020-08-20T11:54:51.060" v="208" actId="1076"/>
        <pc:sldMkLst>
          <pc:docMk/>
          <pc:sldMk cId="2163545154" sldId="259"/>
        </pc:sldMkLst>
        <pc:spChg chg="mod">
          <ac:chgData name="Sergey Mirvoda" userId="1d3fbea06baa702e" providerId="LiveId" clId="{ED73A66A-BEEF-4945-B17F-BC76032714E3}" dt="2020-08-20T11:53:48.880" v="198"/>
          <ac:spMkLst>
            <pc:docMk/>
            <pc:sldMk cId="2163545154" sldId="259"/>
            <ac:spMk id="2" creationId="{B7B66C52-1629-4194-BCDB-BFE3B9DBB7A5}"/>
          </ac:spMkLst>
        </pc:spChg>
        <pc:spChg chg="mod">
          <ac:chgData name="Sergey Mirvoda" userId="1d3fbea06baa702e" providerId="LiveId" clId="{ED73A66A-BEEF-4945-B17F-BC76032714E3}" dt="2020-08-20T11:53:51.741" v="199" actId="6549"/>
          <ac:spMkLst>
            <pc:docMk/>
            <pc:sldMk cId="2163545154" sldId="259"/>
            <ac:spMk id="5" creationId="{14E6DA55-9249-4706-A798-7BA4A2CE8026}"/>
          </ac:spMkLst>
        </pc:spChg>
        <pc:graphicFrameChg chg="add mod">
          <ac:chgData name="Sergey Mirvoda" userId="1d3fbea06baa702e" providerId="LiveId" clId="{ED73A66A-BEEF-4945-B17F-BC76032714E3}" dt="2020-08-20T11:54:12.931" v="204" actId="1076"/>
          <ac:graphicFrameMkLst>
            <pc:docMk/>
            <pc:sldMk cId="2163545154" sldId="259"/>
            <ac:graphicFrameMk id="3" creationId="{F3855C60-B8F0-4AFD-A0A2-BA56C758C09E}"/>
          </ac:graphicFrameMkLst>
        </pc:graphicFrameChg>
        <pc:graphicFrameChg chg="add mod">
          <ac:chgData name="Sergey Mirvoda" userId="1d3fbea06baa702e" providerId="LiveId" clId="{ED73A66A-BEEF-4945-B17F-BC76032714E3}" dt="2020-08-20T11:54:44.140" v="206" actId="1076"/>
          <ac:graphicFrameMkLst>
            <pc:docMk/>
            <pc:sldMk cId="2163545154" sldId="259"/>
            <ac:graphicFrameMk id="4" creationId="{E1B99B04-8C4F-4571-8830-4972B0A52006}"/>
          </ac:graphicFrameMkLst>
        </pc:graphicFrameChg>
        <pc:picChg chg="add mod">
          <ac:chgData name="Sergey Mirvoda" userId="1d3fbea06baa702e" providerId="LiveId" clId="{ED73A66A-BEEF-4945-B17F-BC76032714E3}" dt="2020-08-20T11:54:51.060" v="208" actId="1076"/>
          <ac:picMkLst>
            <pc:docMk/>
            <pc:sldMk cId="2163545154" sldId="259"/>
            <ac:picMk id="8" creationId="{8B63F6BC-1729-47F2-BBAE-44F1E2DD9BF0}"/>
          </ac:picMkLst>
        </pc:picChg>
        <pc:picChg chg="del">
          <ac:chgData name="Sergey Mirvoda" userId="1d3fbea06baa702e" providerId="LiveId" clId="{ED73A66A-BEEF-4945-B17F-BC76032714E3}" dt="2020-08-20T11:54:03.047" v="202" actId="478"/>
          <ac:picMkLst>
            <pc:docMk/>
            <pc:sldMk cId="2163545154" sldId="259"/>
            <ac:picMk id="9" creationId="{1D99739C-E4C8-4BAF-B489-A2684434A728}"/>
          </ac:picMkLst>
        </pc:picChg>
        <pc:picChg chg="del">
          <ac:chgData name="Sergey Mirvoda" userId="1d3fbea06baa702e" providerId="LiveId" clId="{ED73A66A-BEEF-4945-B17F-BC76032714E3}" dt="2020-08-20T11:54:03.614" v="203" actId="478"/>
          <ac:picMkLst>
            <pc:docMk/>
            <pc:sldMk cId="2163545154" sldId="259"/>
            <ac:picMk id="13" creationId="{0E7E72D0-02AB-410D-ABC4-A19E191B1A45}"/>
          </ac:picMkLst>
        </pc:picChg>
      </pc:sldChg>
      <pc:sldChg chg="delSp modSp">
        <pc:chgData name="Sergey Mirvoda" userId="1d3fbea06baa702e" providerId="LiveId" clId="{ED73A66A-BEEF-4945-B17F-BC76032714E3}" dt="2020-08-20T12:12:10.640" v="432" actId="27636"/>
        <pc:sldMkLst>
          <pc:docMk/>
          <pc:sldMk cId="122853989" sldId="260"/>
        </pc:sldMkLst>
        <pc:spChg chg="mod">
          <ac:chgData name="Sergey Mirvoda" userId="1d3fbea06baa702e" providerId="LiveId" clId="{ED73A66A-BEEF-4945-B17F-BC76032714E3}" dt="2020-08-20T12:02:54.350" v="244"/>
          <ac:spMkLst>
            <pc:docMk/>
            <pc:sldMk cId="122853989" sldId="260"/>
            <ac:spMk id="2" creationId="{0BB4F26A-B5D2-47F4-BBCA-1E7CE582A82D}"/>
          </ac:spMkLst>
        </pc:spChg>
        <pc:spChg chg="mod">
          <ac:chgData name="Sergey Mirvoda" userId="1d3fbea06baa702e" providerId="LiveId" clId="{ED73A66A-BEEF-4945-B17F-BC76032714E3}" dt="2020-08-20T12:12:10.640" v="432" actId="27636"/>
          <ac:spMkLst>
            <pc:docMk/>
            <pc:sldMk cId="122853989" sldId="260"/>
            <ac:spMk id="27" creationId="{5D14CC21-9F60-4124-A8BD-7F51E18A40E8}"/>
          </ac:spMkLst>
        </pc:spChg>
        <pc:picChg chg="del">
          <ac:chgData name="Sergey Mirvoda" userId="1d3fbea06baa702e" providerId="LiveId" clId="{ED73A66A-BEEF-4945-B17F-BC76032714E3}" dt="2020-08-20T12:03:09.070" v="250" actId="478"/>
          <ac:picMkLst>
            <pc:docMk/>
            <pc:sldMk cId="122853989" sldId="260"/>
            <ac:picMk id="3" creationId="{B50CD37B-2E5B-42AE-B58C-C5D7AADCE947}"/>
          </ac:picMkLst>
        </pc:picChg>
        <pc:picChg chg="del">
          <ac:chgData name="Sergey Mirvoda" userId="1d3fbea06baa702e" providerId="LiveId" clId="{ED73A66A-BEEF-4945-B17F-BC76032714E3}" dt="2020-08-20T12:03:08.606" v="249" actId="478"/>
          <ac:picMkLst>
            <pc:docMk/>
            <pc:sldMk cId="122853989" sldId="260"/>
            <ac:picMk id="28" creationId="{81759B97-DEEA-490F-8035-704E7FDCBD53}"/>
          </ac:picMkLst>
        </pc:picChg>
      </pc:sldChg>
      <pc:sldChg chg="modSp">
        <pc:chgData name="Sergey Mirvoda" userId="1d3fbea06baa702e" providerId="LiveId" clId="{ED73A66A-BEEF-4945-B17F-BC76032714E3}" dt="2020-08-20T12:14:58.667" v="504" actId="20577"/>
        <pc:sldMkLst>
          <pc:docMk/>
          <pc:sldMk cId="3011466132" sldId="263"/>
        </pc:sldMkLst>
        <pc:spChg chg="mod">
          <ac:chgData name="Sergey Mirvoda" userId="1d3fbea06baa702e" providerId="LiveId" clId="{ED73A66A-BEEF-4945-B17F-BC76032714E3}" dt="2020-08-20T12:14:22.556" v="490" actId="20577"/>
          <ac:spMkLst>
            <pc:docMk/>
            <pc:sldMk cId="3011466132" sldId="263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4:58.667" v="504" actId="20577"/>
          <ac:spMkLst>
            <pc:docMk/>
            <pc:sldMk cId="3011466132" sldId="263"/>
            <ac:spMk id="4" creationId="{EAE4A8AF-76A4-411F-A229-D0A6FCA2AB2A}"/>
          </ac:spMkLst>
        </pc:spChg>
      </pc:sldChg>
      <pc:sldChg chg="addSp delSp modSp">
        <pc:chgData name="Sergey Mirvoda" userId="1d3fbea06baa702e" providerId="LiveId" clId="{ED73A66A-BEEF-4945-B17F-BC76032714E3}" dt="2020-08-20T12:14:15.301" v="480" actId="1076"/>
        <pc:sldMkLst>
          <pc:docMk/>
          <pc:sldMk cId="2653793826" sldId="264"/>
        </pc:sldMkLst>
        <pc:spChg chg="add del mod">
          <ac:chgData name="Sergey Mirvoda" userId="1d3fbea06baa702e" providerId="LiveId" clId="{ED73A66A-BEEF-4945-B17F-BC76032714E3}" dt="2020-08-20T12:13:54.075" v="477" actId="478"/>
          <ac:spMkLst>
            <pc:docMk/>
            <pc:sldMk cId="2653793826" sldId="264"/>
            <ac:spMk id="3" creationId="{AFB652D0-1B96-4741-9F2B-D42063E81B71}"/>
          </ac:spMkLst>
        </pc:spChg>
        <pc:spChg chg="add mod">
          <ac:chgData name="Sergey Mirvoda" userId="1d3fbea06baa702e" providerId="LiveId" clId="{ED73A66A-BEEF-4945-B17F-BC76032714E3}" dt="2020-08-20T12:14:15.301" v="480" actId="1076"/>
          <ac:spMkLst>
            <pc:docMk/>
            <pc:sldMk cId="2653793826" sldId="264"/>
            <ac:spMk id="4" creationId="{80C4C021-99E4-4983-BE28-ACC2EC502F32}"/>
          </ac:spMkLst>
        </pc:spChg>
        <pc:spChg chg="del">
          <ac:chgData name="Sergey Mirvoda" userId="1d3fbea06baa702e" providerId="LiveId" clId="{ED73A66A-BEEF-4945-B17F-BC76032714E3}" dt="2020-08-20T12:13:45.636" v="474" actId="478"/>
          <ac:spMkLst>
            <pc:docMk/>
            <pc:sldMk cId="2653793826" sldId="264"/>
            <ac:spMk id="16" creationId="{6CD7B822-5CB2-490D-857D-DFB791569E6A}"/>
          </ac:spMkLst>
        </pc:spChg>
        <pc:spChg chg="mod">
          <ac:chgData name="Sergey Mirvoda" userId="1d3fbea06baa702e" providerId="LiveId" clId="{ED73A66A-BEEF-4945-B17F-BC76032714E3}" dt="2020-08-20T12:13:43.527" v="473" actId="20577"/>
          <ac:spMkLst>
            <pc:docMk/>
            <pc:sldMk cId="2653793826" sldId="264"/>
            <ac:spMk id="28" creationId="{7F10DABD-74C7-40FF-B28B-C34BFFDDBF91}"/>
          </ac:spMkLst>
        </pc:spChg>
        <pc:picChg chg="add mod">
          <ac:chgData name="Sergey Mirvoda" userId="1d3fbea06baa702e" providerId="LiveId" clId="{ED73A66A-BEEF-4945-B17F-BC76032714E3}" dt="2020-08-20T12:13:56.259" v="478" actId="1076"/>
          <ac:picMkLst>
            <pc:docMk/>
            <pc:sldMk cId="2653793826" sldId="264"/>
            <ac:picMk id="7" creationId="{1EA7DFE4-26E9-4CE8-8142-8B631FD4F3C6}"/>
          </ac:picMkLst>
        </pc:picChg>
      </pc:sldChg>
      <pc:sldChg chg="modSp">
        <pc:chgData name="Sergey Mirvoda" userId="1d3fbea06baa702e" providerId="LiveId" clId="{ED73A66A-BEEF-4945-B17F-BC76032714E3}" dt="2020-08-20T12:39:26.195" v="784"/>
        <pc:sldMkLst>
          <pc:docMk/>
          <pc:sldMk cId="2843646187" sldId="265"/>
        </pc:sldMkLst>
        <pc:spChg chg="mod">
          <ac:chgData name="Sergey Mirvoda" userId="1d3fbea06baa702e" providerId="LiveId" clId="{ED73A66A-BEEF-4945-B17F-BC76032714E3}" dt="2020-08-20T12:37:39.010" v="756" actId="20577"/>
          <ac:spMkLst>
            <pc:docMk/>
            <pc:sldMk cId="2843646187" sldId="26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9:26.195" v="784"/>
          <ac:spMkLst>
            <pc:docMk/>
            <pc:sldMk cId="2843646187" sldId="265"/>
            <ac:spMk id="4" creationId="{EAE4A8AF-76A4-411F-A229-D0A6FCA2AB2A}"/>
          </ac:spMkLst>
        </pc:spChg>
      </pc:sldChg>
      <pc:sldChg chg="addSp delSp modSp add">
        <pc:chgData name="Sergey Mirvoda" userId="1d3fbea06baa702e" providerId="LiveId" clId="{ED73A66A-BEEF-4945-B17F-BC76032714E3}" dt="2020-08-20T11:51:37.151" v="197" actId="1076"/>
        <pc:sldMkLst>
          <pc:docMk/>
          <pc:sldMk cId="1294079469" sldId="266"/>
        </pc:sldMkLst>
        <pc:spChg chg="mod">
          <ac:chgData name="Sergey Mirvoda" userId="1d3fbea06baa702e" providerId="LiveId" clId="{ED73A66A-BEEF-4945-B17F-BC76032714E3}" dt="2020-08-20T11:47:04.885" v="46" actId="20577"/>
          <ac:spMkLst>
            <pc:docMk/>
            <pc:sldMk cId="1294079469" sldId="266"/>
            <ac:spMk id="2" creationId="{AE71A3E5-4A8F-4CCC-A022-9F7F7332573D}"/>
          </ac:spMkLst>
        </pc:spChg>
        <pc:spChg chg="del">
          <ac:chgData name="Sergey Mirvoda" userId="1d3fbea06baa702e" providerId="LiveId" clId="{ED73A66A-BEEF-4945-B17F-BC76032714E3}" dt="2020-08-20T11:47:07.698" v="47" actId="478"/>
          <ac:spMkLst>
            <pc:docMk/>
            <pc:sldMk cId="1294079469" sldId="266"/>
            <ac:spMk id="3" creationId="{B1812B2B-FA6E-41DB-ACFC-AA7418EFE8AA}"/>
          </ac:spMkLst>
        </pc:spChg>
        <pc:spChg chg="add del mod">
          <ac:chgData name="Sergey Mirvoda" userId="1d3fbea06baa702e" providerId="LiveId" clId="{ED73A66A-BEEF-4945-B17F-BC76032714E3}" dt="2020-08-20T11:47:17.041" v="48" actId="3680"/>
          <ac:spMkLst>
            <pc:docMk/>
            <pc:sldMk cId="1294079469" sldId="266"/>
            <ac:spMk id="5" creationId="{D9034D16-6624-49A0-9F25-780966702BA5}"/>
          </ac:spMkLst>
        </pc:spChg>
        <pc:graphicFrameChg chg="add mod ord modGraphic">
          <ac:chgData name="Sergey Mirvoda" userId="1d3fbea06baa702e" providerId="LiveId" clId="{ED73A66A-BEEF-4945-B17F-BC76032714E3}" dt="2020-08-20T11:51:37.151" v="197" actId="1076"/>
          <ac:graphicFrameMkLst>
            <pc:docMk/>
            <pc:sldMk cId="1294079469" sldId="266"/>
            <ac:graphicFrameMk id="6" creationId="{38E86449-4E96-44F5-897F-75C633FC8D5D}"/>
          </ac:graphicFrameMkLst>
        </pc:graphicFrameChg>
      </pc:sldChg>
      <pc:sldChg chg="addSp delSp modSp add">
        <pc:chgData name="Sergey Mirvoda" userId="1d3fbea06baa702e" providerId="LiveId" clId="{ED73A66A-BEEF-4945-B17F-BC76032714E3}" dt="2020-08-20T12:01:28.721" v="241" actId="1076"/>
        <pc:sldMkLst>
          <pc:docMk/>
          <pc:sldMk cId="346762042" sldId="267"/>
        </pc:sldMkLst>
        <pc:spChg chg="mod">
          <ac:chgData name="Sergey Mirvoda" userId="1d3fbea06baa702e" providerId="LiveId" clId="{ED73A66A-BEEF-4945-B17F-BC76032714E3}" dt="2020-08-20T11:55:04.321" v="211" actId="20577"/>
          <ac:spMkLst>
            <pc:docMk/>
            <pc:sldMk cId="346762042" sldId="267"/>
            <ac:spMk id="2" creationId="{B7B66C52-1629-4194-BCDB-BFE3B9DBB7A5}"/>
          </ac:spMkLst>
        </pc:spChg>
        <pc:graphicFrameChg chg="del">
          <ac:chgData name="Sergey Mirvoda" userId="1d3fbea06baa702e" providerId="LiveId" clId="{ED73A66A-BEEF-4945-B17F-BC76032714E3}" dt="2020-08-20T11:55:12.586" v="212" actId="478"/>
          <ac:graphicFrameMkLst>
            <pc:docMk/>
            <pc:sldMk cId="346762042" sldId="267"/>
            <ac:graphicFrameMk id="3" creationId="{F3855C60-B8F0-4AFD-A0A2-BA56C758C09E}"/>
          </ac:graphicFrameMkLst>
        </pc:graphicFrameChg>
        <pc:graphicFrameChg chg="del modGraphic">
          <ac:chgData name="Sergey Mirvoda" userId="1d3fbea06baa702e" providerId="LiveId" clId="{ED73A66A-BEEF-4945-B17F-BC76032714E3}" dt="2020-08-20T11:55:21.060" v="216" actId="478"/>
          <ac:graphicFrameMkLst>
            <pc:docMk/>
            <pc:sldMk cId="346762042" sldId="267"/>
            <ac:graphicFrameMk id="4" creationId="{E1B99B04-8C4F-4571-8830-4972B0A52006}"/>
          </ac:graphicFrameMkLst>
        </pc:graphicFrameChg>
        <pc:graphicFrameChg chg="add mod">
          <ac:chgData name="Sergey Mirvoda" userId="1d3fbea06baa702e" providerId="LiveId" clId="{ED73A66A-BEEF-4945-B17F-BC76032714E3}" dt="2020-08-20T11:55:16.676" v="214" actId="1076"/>
          <ac:graphicFrameMkLst>
            <pc:docMk/>
            <pc:sldMk cId="346762042" sldId="267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1:28.721" v="241" actId="1076"/>
          <ac:picMkLst>
            <pc:docMk/>
            <pc:sldMk cId="346762042" sldId="267"/>
            <ac:picMk id="7" creationId="{FA58BD0A-BBC9-4A27-86DB-031C97CBEB7E}"/>
          </ac:picMkLst>
        </pc:picChg>
        <pc:picChg chg="del">
          <ac:chgData name="Sergey Mirvoda" userId="1d3fbea06baa702e" providerId="LiveId" clId="{ED73A66A-BEEF-4945-B17F-BC76032714E3}" dt="2020-08-20T11:55:25.755" v="217" actId="478"/>
          <ac:picMkLst>
            <pc:docMk/>
            <pc:sldMk cId="346762042" sldId="267"/>
            <ac:picMk id="8" creationId="{8B63F6BC-1729-47F2-BBAE-44F1E2DD9BF0}"/>
          </ac:picMkLst>
        </pc:picChg>
        <pc:picChg chg="add mod">
          <ac:chgData name="Sergey Mirvoda" userId="1d3fbea06baa702e" providerId="LiveId" clId="{ED73A66A-BEEF-4945-B17F-BC76032714E3}" dt="2020-08-20T12:01:25.073" v="239" actId="1076"/>
          <ac:picMkLst>
            <pc:docMk/>
            <pc:sldMk cId="346762042" sldId="267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02:41.281" v="243" actId="1076"/>
        <pc:sldMkLst>
          <pc:docMk/>
          <pc:sldMk cId="350179155" sldId="268"/>
        </pc:sldMkLst>
        <pc:spChg chg="mod">
          <ac:chgData name="Sergey Mirvoda" userId="1d3fbea06baa702e" providerId="LiveId" clId="{ED73A66A-BEEF-4945-B17F-BC76032714E3}" dt="2020-08-20T11:55:43.192" v="221"/>
          <ac:spMkLst>
            <pc:docMk/>
            <pc:sldMk cId="350179155" sldId="268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1:56:39.468" v="237" actId="1076"/>
          <ac:spMkLst>
            <pc:docMk/>
            <pc:sldMk cId="350179155" sldId="268"/>
            <ac:spMk id="7" creationId="{44C784FC-D141-4583-95D5-5FA46B7E5BF5}"/>
          </ac:spMkLst>
        </pc:spChg>
        <pc:graphicFrameChg chg="del mod">
          <ac:chgData name="Sergey Mirvoda" userId="1d3fbea06baa702e" providerId="LiveId" clId="{ED73A66A-BEEF-4945-B17F-BC76032714E3}" dt="2020-08-20T11:56:37.376" v="235" actId="478"/>
          <ac:graphicFrameMkLst>
            <pc:docMk/>
            <pc:sldMk cId="350179155" sldId="268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2:41.281" v="243" actId="1076"/>
          <ac:picMkLst>
            <pc:docMk/>
            <pc:sldMk cId="350179155" sldId="268"/>
            <ac:picMk id="3" creationId="{2E4C708F-4BD5-402E-A548-05C2E2F51A72}"/>
          </ac:picMkLst>
        </pc:picChg>
        <pc:picChg chg="del mod">
          <ac:chgData name="Sergey Mirvoda" userId="1d3fbea06baa702e" providerId="LiveId" clId="{ED73A66A-BEEF-4945-B17F-BC76032714E3}" dt="2020-08-20T11:56:40.421" v="238" actId="478"/>
          <ac:picMkLst>
            <pc:docMk/>
            <pc:sldMk cId="350179155" sldId="268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27:32.239" v="556" actId="1076"/>
        <pc:sldMkLst>
          <pc:docMk/>
          <pc:sldMk cId="2916667308" sldId="269"/>
        </pc:sldMkLst>
        <pc:spChg chg="mod">
          <ac:chgData name="Sergey Mirvoda" userId="1d3fbea06baa702e" providerId="LiveId" clId="{ED73A66A-BEEF-4945-B17F-BC76032714E3}" dt="2020-08-20T12:23:00.814" v="525"/>
          <ac:spMkLst>
            <pc:docMk/>
            <pc:sldMk cId="2916667308" sldId="269"/>
            <ac:spMk id="2" creationId="{0BB4F26A-B5D2-47F4-BBCA-1E7CE582A82D}"/>
          </ac:spMkLst>
        </pc:spChg>
        <pc:spChg chg="add del mod">
          <ac:chgData name="Sergey Mirvoda" userId="1d3fbea06baa702e" providerId="LiveId" clId="{ED73A66A-BEEF-4945-B17F-BC76032714E3}" dt="2020-08-20T12:12:49.846" v="436" actId="478"/>
          <ac:spMkLst>
            <pc:docMk/>
            <pc:sldMk cId="2916667308" sldId="269"/>
            <ac:spMk id="4" creationId="{CC39FA82-F462-4CB1-B8CD-34ED6E97CC1B}"/>
          </ac:spMkLst>
        </pc:spChg>
        <pc:spChg chg="add mod">
          <ac:chgData name="Sergey Mirvoda" userId="1d3fbea06baa702e" providerId="LiveId" clId="{ED73A66A-BEEF-4945-B17F-BC76032714E3}" dt="2020-08-20T12:24:06.425" v="551" actId="14100"/>
          <ac:spMkLst>
            <pc:docMk/>
            <pc:sldMk cId="2916667308" sldId="269"/>
            <ac:spMk id="5" creationId="{D23A3E99-B060-46DA-B3C1-9729383B0781}"/>
          </ac:spMkLst>
        </pc:spChg>
        <pc:spChg chg="del">
          <ac:chgData name="Sergey Mirvoda" userId="1d3fbea06baa702e" providerId="LiveId" clId="{ED73A66A-BEEF-4945-B17F-BC76032714E3}" dt="2020-08-20T12:12:36.932" v="433" actId="478"/>
          <ac:spMkLst>
            <pc:docMk/>
            <pc:sldMk cId="2916667308" sldId="269"/>
            <ac:spMk id="27" creationId="{5D14CC21-9F60-4124-A8BD-7F51E18A40E8}"/>
          </ac:spMkLst>
        </pc:spChg>
        <pc:picChg chg="add del mod">
          <ac:chgData name="Sergey Mirvoda" userId="1d3fbea06baa702e" providerId="LiveId" clId="{ED73A66A-BEEF-4945-B17F-BC76032714E3}" dt="2020-08-20T12:23:02.995" v="526" actId="478"/>
          <ac:picMkLst>
            <pc:docMk/>
            <pc:sldMk cId="2916667308" sldId="269"/>
            <ac:picMk id="6" creationId="{D8DB8F53-66D6-4917-A570-4701618A8ACA}"/>
          </ac:picMkLst>
        </pc:picChg>
        <pc:picChg chg="add del mod">
          <ac:chgData name="Sergey Mirvoda" userId="1d3fbea06baa702e" providerId="LiveId" clId="{ED73A66A-BEEF-4945-B17F-BC76032714E3}" dt="2020-08-20T12:27:28.754" v="554" actId="478"/>
          <ac:picMkLst>
            <pc:docMk/>
            <pc:sldMk cId="2916667308" sldId="269"/>
            <ac:picMk id="7" creationId="{27C43F55-E30A-4BDE-9B98-6D9FD72A801D}"/>
          </ac:picMkLst>
        </pc:picChg>
        <pc:picChg chg="add del mod">
          <ac:chgData name="Sergey Mirvoda" userId="1d3fbea06baa702e" providerId="LiveId" clId="{ED73A66A-BEEF-4945-B17F-BC76032714E3}" dt="2020-08-20T12:23:04.499" v="527" actId="478"/>
          <ac:picMkLst>
            <pc:docMk/>
            <pc:sldMk cId="2916667308" sldId="269"/>
            <ac:picMk id="8" creationId="{7781927C-E277-40A0-8C12-F4CB4D6B83C3}"/>
          </ac:picMkLst>
        </pc:picChg>
        <pc:picChg chg="add mod">
          <ac:chgData name="Sergey Mirvoda" userId="1d3fbea06baa702e" providerId="LiveId" clId="{ED73A66A-BEEF-4945-B17F-BC76032714E3}" dt="2020-08-20T12:27:32.239" v="556" actId="1076"/>
          <ac:picMkLst>
            <pc:docMk/>
            <pc:sldMk cId="2916667308" sldId="269"/>
            <ac:picMk id="9" creationId="{B6634D65-095A-4D76-8EA6-172B7C037AE4}"/>
          </ac:picMkLst>
        </pc:picChg>
      </pc:sldChg>
      <pc:sldChg chg="addSp delSp modSp add">
        <pc:chgData name="Sergey Mirvoda" userId="1d3fbea06baa702e" providerId="LiveId" clId="{ED73A66A-BEEF-4945-B17F-BC76032714E3}" dt="2020-08-20T12:11:47.949" v="427" actId="1076"/>
        <pc:sldMkLst>
          <pc:docMk/>
          <pc:sldMk cId="1289371271" sldId="270"/>
        </pc:sldMkLst>
        <pc:spChg chg="mod">
          <ac:chgData name="Sergey Mirvoda" userId="1d3fbea06baa702e" providerId="LiveId" clId="{ED73A66A-BEEF-4945-B17F-BC76032714E3}" dt="2020-08-20T12:08:30.608" v="274" actId="20577"/>
          <ac:spMkLst>
            <pc:docMk/>
            <pc:sldMk cId="1289371271" sldId="270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2:09:47.167" v="404"/>
          <ac:spMkLst>
            <pc:docMk/>
            <pc:sldMk cId="1289371271" sldId="270"/>
            <ac:spMk id="4" creationId="{E84B28E4-03A5-4444-BBE1-63A99D3626F4}"/>
          </ac:spMkLst>
        </pc:spChg>
        <pc:spChg chg="mod">
          <ac:chgData name="Sergey Mirvoda" userId="1d3fbea06baa702e" providerId="LiveId" clId="{ED73A66A-BEEF-4945-B17F-BC76032714E3}" dt="2020-08-20T12:11:24.515" v="424" actId="5793"/>
          <ac:spMkLst>
            <pc:docMk/>
            <pc:sldMk cId="1289371271" sldId="270"/>
            <ac:spMk id="7" creationId="{44C784FC-D141-4583-95D5-5FA46B7E5BF5}"/>
          </ac:spMkLst>
        </pc:spChg>
        <pc:spChg chg="add mod">
          <ac:chgData name="Sergey Mirvoda" userId="1d3fbea06baa702e" providerId="LiveId" clId="{ED73A66A-BEEF-4945-B17F-BC76032714E3}" dt="2020-08-20T12:11:21.883" v="419"/>
          <ac:spMkLst>
            <pc:docMk/>
            <pc:sldMk cId="1289371271" sldId="270"/>
            <ac:spMk id="8" creationId="{F59FD447-E78F-4B18-B048-5BBA317364FC}"/>
          </ac:spMkLst>
        </pc:spChg>
        <pc:picChg chg="del">
          <ac:chgData name="Sergey Mirvoda" userId="1d3fbea06baa702e" providerId="LiveId" clId="{ED73A66A-BEEF-4945-B17F-BC76032714E3}" dt="2020-08-20T12:09:23.639" v="401" actId="478"/>
          <ac:picMkLst>
            <pc:docMk/>
            <pc:sldMk cId="1289371271" sldId="270"/>
            <ac:picMk id="3" creationId="{2E4C708F-4BD5-402E-A548-05C2E2F51A72}"/>
          </ac:picMkLst>
        </pc:picChg>
        <pc:picChg chg="add mod modCrop">
          <ac:chgData name="Sergey Mirvoda" userId="1d3fbea06baa702e" providerId="LiveId" clId="{ED73A66A-BEEF-4945-B17F-BC76032714E3}" dt="2020-08-20T12:11:26.685" v="425" actId="1076"/>
          <ac:picMkLst>
            <pc:docMk/>
            <pc:sldMk cId="1289371271" sldId="270"/>
            <ac:picMk id="6" creationId="{717A4F93-1107-433C-8A5B-D94DEE05B1A8}"/>
          </ac:picMkLst>
        </pc:picChg>
        <pc:picChg chg="add mod">
          <ac:chgData name="Sergey Mirvoda" userId="1d3fbea06baa702e" providerId="LiveId" clId="{ED73A66A-BEEF-4945-B17F-BC76032714E3}" dt="2020-08-20T12:11:47.949" v="427" actId="1076"/>
          <ac:picMkLst>
            <pc:docMk/>
            <pc:sldMk cId="1289371271" sldId="270"/>
            <ac:picMk id="9" creationId="{4FC7358C-A5D9-4BAE-A570-89CDD8825E98}"/>
          </ac:picMkLst>
        </pc:picChg>
      </pc:sldChg>
      <pc:sldChg chg="modSp add">
        <pc:chgData name="Sergey Mirvoda" userId="1d3fbea06baa702e" providerId="LiveId" clId="{ED73A66A-BEEF-4945-B17F-BC76032714E3}" dt="2020-08-20T12:15:46.438" v="513"/>
        <pc:sldMkLst>
          <pc:docMk/>
          <pc:sldMk cId="3791430915" sldId="271"/>
        </pc:sldMkLst>
        <pc:spChg chg="mod">
          <ac:chgData name="Sergey Mirvoda" userId="1d3fbea06baa702e" providerId="LiveId" clId="{ED73A66A-BEEF-4945-B17F-BC76032714E3}" dt="2020-08-20T12:15:19.542" v="506"/>
          <ac:spMkLst>
            <pc:docMk/>
            <pc:sldMk cId="3791430915" sldId="271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5:46.438" v="513"/>
          <ac:spMkLst>
            <pc:docMk/>
            <pc:sldMk cId="3791430915" sldId="271"/>
            <ac:spMk id="4" creationId="{EAE4A8AF-76A4-411F-A229-D0A6FCA2AB2A}"/>
          </ac:spMkLst>
        </pc:spChg>
      </pc:sldChg>
      <pc:sldChg chg="addSp modSp add">
        <pc:chgData name="Sergey Mirvoda" userId="1d3fbea06baa702e" providerId="LiveId" clId="{ED73A66A-BEEF-4945-B17F-BC76032714E3}" dt="2020-08-20T12:30:16.333" v="585" actId="20577"/>
        <pc:sldMkLst>
          <pc:docMk/>
          <pc:sldMk cId="1804669457" sldId="272"/>
        </pc:sldMkLst>
        <pc:spChg chg="mod">
          <ac:chgData name="Sergey Mirvoda" userId="1d3fbea06baa702e" providerId="LiveId" clId="{ED73A66A-BEEF-4945-B17F-BC76032714E3}" dt="2020-08-20T12:16:19.552" v="518" actId="20577"/>
          <ac:spMkLst>
            <pc:docMk/>
            <pc:sldMk cId="1804669457" sldId="272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16.333" v="585" actId="20577"/>
          <ac:spMkLst>
            <pc:docMk/>
            <pc:sldMk cId="1804669457" sldId="272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29:54.685" v="559" actId="1076"/>
          <ac:picMkLst>
            <pc:docMk/>
            <pc:sldMk cId="1804669457" sldId="272"/>
            <ac:picMk id="5" creationId="{82168A31-053C-4750-AA86-87D101714594}"/>
          </ac:picMkLst>
        </pc:picChg>
      </pc:sldChg>
      <pc:sldChg chg="add">
        <pc:chgData name="Sergey Mirvoda" userId="1d3fbea06baa702e" providerId="LiveId" clId="{ED73A66A-BEEF-4945-B17F-BC76032714E3}" dt="2020-08-20T12:22:56.465" v="523"/>
        <pc:sldMkLst>
          <pc:docMk/>
          <pc:sldMk cId="368463640" sldId="273"/>
        </pc:sldMkLst>
      </pc:sldChg>
      <pc:sldChg chg="addSp delSp modSp add">
        <pc:chgData name="Sergey Mirvoda" userId="1d3fbea06baa702e" providerId="LiveId" clId="{ED73A66A-BEEF-4945-B17F-BC76032714E3}" dt="2020-08-20T12:31:06.915" v="606" actId="1076"/>
        <pc:sldMkLst>
          <pc:docMk/>
          <pc:sldMk cId="831873685" sldId="274"/>
        </pc:sldMkLst>
        <pc:spChg chg="mod">
          <ac:chgData name="Sergey Mirvoda" userId="1d3fbea06baa702e" providerId="LiveId" clId="{ED73A66A-BEEF-4945-B17F-BC76032714E3}" dt="2020-08-20T12:30:30.184" v="598" actId="20577"/>
          <ac:spMkLst>
            <pc:docMk/>
            <pc:sldMk cId="831873685" sldId="274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52.615" v="602" actId="20577"/>
          <ac:spMkLst>
            <pc:docMk/>
            <pc:sldMk cId="831873685" sldId="274"/>
            <ac:spMk id="4" creationId="{EAE4A8AF-76A4-411F-A229-D0A6FCA2AB2A}"/>
          </ac:spMkLst>
        </pc:spChg>
        <pc:picChg chg="del mod">
          <ac:chgData name="Sergey Mirvoda" userId="1d3fbea06baa702e" providerId="LiveId" clId="{ED73A66A-BEEF-4945-B17F-BC76032714E3}" dt="2020-08-20T12:30:54.547" v="603" actId="478"/>
          <ac:picMkLst>
            <pc:docMk/>
            <pc:sldMk cId="831873685" sldId="274"/>
            <ac:picMk id="5" creationId="{82168A31-053C-4750-AA86-87D101714594}"/>
          </ac:picMkLst>
        </pc:picChg>
        <pc:picChg chg="add mod">
          <ac:chgData name="Sergey Mirvoda" userId="1d3fbea06baa702e" providerId="LiveId" clId="{ED73A66A-BEEF-4945-B17F-BC76032714E3}" dt="2020-08-20T12:31:06.915" v="606" actId="1076"/>
          <ac:picMkLst>
            <pc:docMk/>
            <pc:sldMk cId="831873685" sldId="274"/>
            <ac:picMk id="6" creationId="{EB53BFE2-F08E-425A-9314-F348BA95A8C5}"/>
          </ac:picMkLst>
        </pc:picChg>
      </pc:sldChg>
      <pc:sldChg chg="addSp delSp modSp add">
        <pc:chgData name="Sergey Mirvoda" userId="1d3fbea06baa702e" providerId="LiveId" clId="{ED73A66A-BEEF-4945-B17F-BC76032714E3}" dt="2020-08-20T12:32:12.212" v="625" actId="1076"/>
        <pc:sldMkLst>
          <pc:docMk/>
          <pc:sldMk cId="3142424488" sldId="275"/>
        </pc:sldMkLst>
        <pc:spChg chg="mod">
          <ac:chgData name="Sergey Mirvoda" userId="1d3fbea06baa702e" providerId="LiveId" clId="{ED73A66A-BEEF-4945-B17F-BC76032714E3}" dt="2020-08-20T12:31:23.977" v="613" actId="20577"/>
          <ac:spMkLst>
            <pc:docMk/>
            <pc:sldMk cId="3142424488" sldId="27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1:44.996" v="617" actId="20577"/>
          <ac:spMkLst>
            <pc:docMk/>
            <pc:sldMk cId="3142424488" sldId="275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2:00.195" v="621" actId="1076"/>
          <ac:picMkLst>
            <pc:docMk/>
            <pc:sldMk cId="3142424488" sldId="275"/>
            <ac:picMk id="5" creationId="{0BEECAA9-BA1E-4C9A-857C-F63155C5E4D6}"/>
          </ac:picMkLst>
        </pc:picChg>
        <pc:picChg chg="del mod">
          <ac:chgData name="Sergey Mirvoda" userId="1d3fbea06baa702e" providerId="LiveId" clId="{ED73A66A-BEEF-4945-B17F-BC76032714E3}" dt="2020-08-20T12:31:47.834" v="619" actId="478"/>
          <ac:picMkLst>
            <pc:docMk/>
            <pc:sldMk cId="3142424488" sldId="275"/>
            <ac:picMk id="6" creationId="{EB53BFE2-F08E-425A-9314-F348BA95A8C5}"/>
          </ac:picMkLst>
        </pc:picChg>
        <pc:picChg chg="add mod">
          <ac:chgData name="Sergey Mirvoda" userId="1d3fbea06baa702e" providerId="LiveId" clId="{ED73A66A-BEEF-4945-B17F-BC76032714E3}" dt="2020-08-20T12:32:05.684" v="623" actId="1076"/>
          <ac:picMkLst>
            <pc:docMk/>
            <pc:sldMk cId="3142424488" sldId="275"/>
            <ac:picMk id="7" creationId="{44FE46AD-3D59-4ED6-8268-920508CE07EE}"/>
          </ac:picMkLst>
        </pc:picChg>
        <pc:picChg chg="add mod">
          <ac:chgData name="Sergey Mirvoda" userId="1d3fbea06baa702e" providerId="LiveId" clId="{ED73A66A-BEEF-4945-B17F-BC76032714E3}" dt="2020-08-20T12:32:12.212" v="625" actId="1076"/>
          <ac:picMkLst>
            <pc:docMk/>
            <pc:sldMk cId="3142424488" sldId="275"/>
            <ac:picMk id="8" creationId="{67AAFF0D-5A36-4DBB-92DA-015D65E6250D}"/>
          </ac:picMkLst>
        </pc:picChg>
      </pc:sldChg>
      <pc:sldChg chg="addSp delSp modSp add">
        <pc:chgData name="Sergey Mirvoda" userId="1d3fbea06baa702e" providerId="LiveId" clId="{ED73A66A-BEEF-4945-B17F-BC76032714E3}" dt="2020-08-20T12:33:15.923" v="639" actId="1076"/>
        <pc:sldMkLst>
          <pc:docMk/>
          <pc:sldMk cId="4182810818" sldId="276"/>
        </pc:sldMkLst>
        <pc:spChg chg="mod">
          <ac:chgData name="Sergey Mirvoda" userId="1d3fbea06baa702e" providerId="LiveId" clId="{ED73A66A-BEEF-4945-B17F-BC76032714E3}" dt="2020-08-20T12:32:35.190" v="627"/>
          <ac:spMkLst>
            <pc:docMk/>
            <pc:sldMk cId="4182810818" sldId="276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2:52.505" v="629"/>
          <ac:spMkLst>
            <pc:docMk/>
            <pc:sldMk cId="4182810818" sldId="276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2:54.534" v="630" actId="478"/>
          <ac:picMkLst>
            <pc:docMk/>
            <pc:sldMk cId="4182810818" sldId="276"/>
            <ac:picMk id="5" creationId="{0BEECAA9-BA1E-4C9A-857C-F63155C5E4D6}"/>
          </ac:picMkLst>
        </pc:picChg>
        <pc:picChg chg="del">
          <ac:chgData name="Sergey Mirvoda" userId="1d3fbea06baa702e" providerId="LiveId" clId="{ED73A66A-BEEF-4945-B17F-BC76032714E3}" dt="2020-08-20T12:32:54.937" v="631" actId="478"/>
          <ac:picMkLst>
            <pc:docMk/>
            <pc:sldMk cId="4182810818" sldId="276"/>
            <ac:picMk id="7" creationId="{44FE46AD-3D59-4ED6-8268-920508CE07EE}"/>
          </ac:picMkLst>
        </pc:picChg>
        <pc:picChg chg="del">
          <ac:chgData name="Sergey Mirvoda" userId="1d3fbea06baa702e" providerId="LiveId" clId="{ED73A66A-BEEF-4945-B17F-BC76032714E3}" dt="2020-08-20T12:32:55.377" v="632" actId="478"/>
          <ac:picMkLst>
            <pc:docMk/>
            <pc:sldMk cId="4182810818" sldId="276"/>
            <ac:picMk id="8" creationId="{67AAFF0D-5A36-4DBB-92DA-015D65E6250D}"/>
          </ac:picMkLst>
        </pc:picChg>
        <pc:picChg chg="add mod">
          <ac:chgData name="Sergey Mirvoda" userId="1d3fbea06baa702e" providerId="LiveId" clId="{ED73A66A-BEEF-4945-B17F-BC76032714E3}" dt="2020-08-20T12:33:02.875" v="634" actId="1076"/>
          <ac:picMkLst>
            <pc:docMk/>
            <pc:sldMk cId="4182810818" sldId="276"/>
            <ac:picMk id="9" creationId="{8381F761-EAFE-4B86-B7AB-F19FB57F501B}"/>
          </ac:picMkLst>
        </pc:picChg>
        <pc:picChg chg="add mod">
          <ac:chgData name="Sergey Mirvoda" userId="1d3fbea06baa702e" providerId="LiveId" clId="{ED73A66A-BEEF-4945-B17F-BC76032714E3}" dt="2020-08-20T12:33:15.923" v="639" actId="1076"/>
          <ac:picMkLst>
            <pc:docMk/>
            <pc:sldMk cId="4182810818" sldId="276"/>
            <ac:picMk id="10" creationId="{9F289B18-8395-4ACE-B371-B888F0D8FB3E}"/>
          </ac:picMkLst>
        </pc:picChg>
        <pc:picChg chg="add mod">
          <ac:chgData name="Sergey Mirvoda" userId="1d3fbea06baa702e" providerId="LiveId" clId="{ED73A66A-BEEF-4945-B17F-BC76032714E3}" dt="2020-08-20T12:33:14.458" v="638" actId="1076"/>
          <ac:picMkLst>
            <pc:docMk/>
            <pc:sldMk cId="4182810818" sldId="276"/>
            <ac:picMk id="11" creationId="{5E9C9B3C-7160-427A-A002-78AB4FF83AE1}"/>
          </ac:picMkLst>
        </pc:picChg>
      </pc:sldChg>
      <pc:sldChg chg="delSp modSp add">
        <pc:chgData name="Sergey Mirvoda" userId="1d3fbea06baa702e" providerId="LiveId" clId="{ED73A66A-BEEF-4945-B17F-BC76032714E3}" dt="2020-08-20T12:36:12.788" v="718" actId="20577"/>
        <pc:sldMkLst>
          <pc:docMk/>
          <pc:sldMk cId="1978410080" sldId="277"/>
        </pc:sldMkLst>
        <pc:spChg chg="mod">
          <ac:chgData name="Sergey Mirvoda" userId="1d3fbea06baa702e" providerId="LiveId" clId="{ED73A66A-BEEF-4945-B17F-BC76032714E3}" dt="2020-08-20T12:33:52.504" v="641"/>
          <ac:spMkLst>
            <pc:docMk/>
            <pc:sldMk cId="1978410080" sldId="277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6:12.788" v="718" actId="20577"/>
          <ac:spMkLst>
            <pc:docMk/>
            <pc:sldMk cId="1978410080" sldId="277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3:53.797" v="642" actId="478"/>
          <ac:picMkLst>
            <pc:docMk/>
            <pc:sldMk cId="1978410080" sldId="277"/>
            <ac:picMk id="9" creationId="{8381F761-EAFE-4B86-B7AB-F19FB57F501B}"/>
          </ac:picMkLst>
        </pc:picChg>
        <pc:picChg chg="del">
          <ac:chgData name="Sergey Mirvoda" userId="1d3fbea06baa702e" providerId="LiveId" clId="{ED73A66A-BEEF-4945-B17F-BC76032714E3}" dt="2020-08-20T12:33:54.476" v="643" actId="478"/>
          <ac:picMkLst>
            <pc:docMk/>
            <pc:sldMk cId="1978410080" sldId="277"/>
            <ac:picMk id="10" creationId="{9F289B18-8395-4ACE-B371-B888F0D8FB3E}"/>
          </ac:picMkLst>
        </pc:picChg>
        <pc:picChg chg="del">
          <ac:chgData name="Sergey Mirvoda" userId="1d3fbea06baa702e" providerId="LiveId" clId="{ED73A66A-BEEF-4945-B17F-BC76032714E3}" dt="2020-08-20T12:33:55.461" v="644" actId="478"/>
          <ac:picMkLst>
            <pc:docMk/>
            <pc:sldMk cId="1978410080" sldId="277"/>
            <ac:picMk id="11" creationId="{5E9C9B3C-7160-427A-A002-78AB4FF83AE1}"/>
          </ac:picMkLst>
        </pc:picChg>
      </pc:sldChg>
      <pc:sldChg chg="modSp add">
        <pc:chgData name="Sergey Mirvoda" userId="1d3fbea06baa702e" providerId="LiveId" clId="{ED73A66A-BEEF-4945-B17F-BC76032714E3}" dt="2020-08-20T12:37:11.527" v="751"/>
        <pc:sldMkLst>
          <pc:docMk/>
          <pc:sldMk cId="92789527" sldId="278"/>
        </pc:sldMkLst>
        <pc:spChg chg="mod">
          <ac:chgData name="Sergey Mirvoda" userId="1d3fbea06baa702e" providerId="LiveId" clId="{ED73A66A-BEEF-4945-B17F-BC76032714E3}" dt="2020-08-20T12:36:43.269" v="728" actId="20577"/>
          <ac:spMkLst>
            <pc:docMk/>
            <pc:sldMk cId="92789527" sldId="278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7:11.527" v="751"/>
          <ac:spMkLst>
            <pc:docMk/>
            <pc:sldMk cId="92789527" sldId="278"/>
            <ac:spMk id="4" creationId="{EAE4A8AF-76A4-411F-A229-D0A6FCA2AB2A}"/>
          </ac:spMkLst>
        </pc:spChg>
      </pc:sldChg>
      <pc:sldChg chg="add del">
        <pc:chgData name="Sergey Mirvoda" userId="1d3fbea06baa702e" providerId="LiveId" clId="{ED73A66A-BEEF-4945-B17F-BC76032714E3}" dt="2020-08-20T12:37:26.423" v="753" actId="2696"/>
        <pc:sldMkLst>
          <pc:docMk/>
          <pc:sldMk cId="2658298518" sldId="279"/>
        </pc:sldMkLst>
      </pc:sldChg>
      <pc:sldChg chg="addSp delSp modSp add">
        <pc:chgData name="Sergey Mirvoda" userId="1d3fbea06baa702e" providerId="LiveId" clId="{ED73A66A-BEEF-4945-B17F-BC76032714E3}" dt="2020-08-20T12:39:08.889" v="783" actId="14100"/>
        <pc:sldMkLst>
          <pc:docMk/>
          <pc:sldMk cId="2981837163" sldId="279"/>
        </pc:sldMkLst>
        <pc:spChg chg="mod">
          <ac:chgData name="Sergey Mirvoda" userId="1d3fbea06baa702e" providerId="LiveId" clId="{ED73A66A-BEEF-4945-B17F-BC76032714E3}" dt="2020-08-20T12:37:47.290" v="769" actId="20577"/>
          <ac:spMkLst>
            <pc:docMk/>
            <pc:sldMk cId="2981837163" sldId="279"/>
            <ac:spMk id="2" creationId="{397FE73E-E980-4AEA-B3CB-551A236E1D8F}"/>
          </ac:spMkLst>
        </pc:spChg>
        <pc:spChg chg="del">
          <ac:chgData name="Sergey Mirvoda" userId="1d3fbea06baa702e" providerId="LiveId" clId="{ED73A66A-BEEF-4945-B17F-BC76032714E3}" dt="2020-08-20T12:38:39.900" v="777" actId="478"/>
          <ac:spMkLst>
            <pc:docMk/>
            <pc:sldMk cId="2981837163" sldId="279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8:43.729" v="778" actId="1076"/>
          <ac:picMkLst>
            <pc:docMk/>
            <pc:sldMk cId="2981837163" sldId="279"/>
            <ac:picMk id="3" creationId="{6396055B-016E-43B3-905F-C4113541B55E}"/>
          </ac:picMkLst>
        </pc:picChg>
        <pc:picChg chg="add mod">
          <ac:chgData name="Sergey Mirvoda" userId="1d3fbea06baa702e" providerId="LiveId" clId="{ED73A66A-BEEF-4945-B17F-BC76032714E3}" dt="2020-08-20T12:38:45.176" v="779" actId="1076"/>
          <ac:picMkLst>
            <pc:docMk/>
            <pc:sldMk cId="2981837163" sldId="279"/>
            <ac:picMk id="5" creationId="{14B7F0A1-8D75-4670-A94A-2711A708F0BC}"/>
          </ac:picMkLst>
        </pc:picChg>
        <pc:picChg chg="add mod">
          <ac:chgData name="Sergey Mirvoda" userId="1d3fbea06baa702e" providerId="LiveId" clId="{ED73A66A-BEEF-4945-B17F-BC76032714E3}" dt="2020-08-20T12:39:08.889" v="783" actId="14100"/>
          <ac:picMkLst>
            <pc:docMk/>
            <pc:sldMk cId="2981837163" sldId="279"/>
            <ac:picMk id="6" creationId="{9F43279D-5C2F-4CC0-A794-CAD0D76EEEFC}"/>
          </ac:picMkLst>
        </pc:picChg>
      </pc:sldChg>
    </pc:docChg>
  </pc:docChgLst>
  <pc:docChgLst>
    <pc:chgData name="Sergey Mirvoda" userId="1d3fbea06baa702e" providerId="LiveId" clId="{C32B3C9A-1724-431E-801B-D9B572A1AF36}"/>
    <pc:docChg chg="modSld">
      <pc:chgData name="Sergey Mirvoda" userId="1d3fbea06baa702e" providerId="LiveId" clId="{C32B3C9A-1724-431E-801B-D9B572A1AF36}" dt="2020-08-14T12:10:50.604" v="4" actId="6549"/>
      <pc:docMkLst>
        <pc:docMk/>
      </pc:docMkLst>
      <pc:sldChg chg="modSp">
        <pc:chgData name="Sergey Mirvoda" userId="1d3fbea06baa702e" providerId="LiveId" clId="{C32B3C9A-1724-431E-801B-D9B572A1AF36}" dt="2020-08-14T12:10:50.604" v="4" actId="6549"/>
        <pc:sldMkLst>
          <pc:docMk/>
          <pc:sldMk cId="332069467" sldId="256"/>
        </pc:sldMkLst>
        <pc:spChg chg="mod">
          <ac:chgData name="Sergey Mirvoda" userId="1d3fbea06baa702e" providerId="LiveId" clId="{C32B3C9A-1724-431E-801B-D9B572A1AF36}" dt="2020-08-14T12:10:50.604" v="4" actId="6549"/>
          <ac:spMkLst>
            <pc:docMk/>
            <pc:sldMk cId="332069467" sldId="256"/>
            <ac:spMk id="2" creationId="{FAC2B724-BF86-4FBB-AD3C-142B229E00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CB5B-8ADA-47E8-92EE-240255EA26CB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FDE-E281-4E83-92B0-20464A33A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0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386744"/>
            <a:ext cx="9845567" cy="1965800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br>
              <a:rPr lang="ru-RU" dirty="0"/>
            </a:br>
            <a:r>
              <a:rPr lang="ru-RU" dirty="0"/>
              <a:t>Введение в </a:t>
            </a:r>
            <a:r>
              <a:rPr lang="en-US" b="1" dirty="0" err="1"/>
              <a:t>HADoOP</a:t>
            </a:r>
            <a:br>
              <a:rPr lang="ru-RU" dirty="0"/>
            </a:br>
            <a:r>
              <a:rPr lang="ru-RU" dirty="0"/>
              <a:t>Архитектура </a:t>
            </a:r>
            <a:r>
              <a:rPr lang="en-US" dirty="0"/>
              <a:t>HDFS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 инструменты анализа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78" y="437470"/>
            <a:ext cx="5992427" cy="1188720"/>
          </a:xfrm>
        </p:spPr>
        <p:txBody>
          <a:bodyPr/>
          <a:lstStyle/>
          <a:p>
            <a:r>
              <a:rPr lang="en-US" dirty="0"/>
              <a:t>Excel [</a:t>
            </a:r>
            <a:r>
              <a:rPr lang="en-US" dirty="0" err="1"/>
              <a:t>PowerQueRy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08" y="2108886"/>
            <a:ext cx="4279155" cy="1735145"/>
          </a:xfrm>
        </p:spPr>
        <p:txBody>
          <a:bodyPr>
            <a:normAutofit/>
          </a:bodyPr>
          <a:lstStyle/>
          <a:p>
            <a:r>
              <a:rPr lang="en-US" sz="3200" dirty="0"/>
              <a:t>! </a:t>
            </a:r>
            <a:r>
              <a:rPr lang="ru-RU" sz="3200" dirty="0"/>
              <a:t>Проверьте файл </a:t>
            </a:r>
            <a:r>
              <a:rPr lang="en-US" sz="3200" i="1" dirty="0"/>
              <a:t>hosts</a:t>
            </a:r>
            <a:r>
              <a:rPr lang="en-US" sz="3200" dirty="0"/>
              <a:t> </a:t>
            </a:r>
            <a:r>
              <a:rPr lang="ru-RU" sz="3200" dirty="0"/>
              <a:t>или работу </a:t>
            </a:r>
            <a:r>
              <a:rPr lang="en-US" sz="3200" dirty="0"/>
              <a:t>DNS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2762E-57BD-43C2-B01A-413AEE4C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" y="868827"/>
            <a:ext cx="5153744" cy="57062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301B98-0038-4F77-87F9-101E6BF9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82" y="4961989"/>
            <a:ext cx="4934581" cy="155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8031C9F-E537-40B5-B1EA-0ACD3FBF6522}"/>
              </a:ext>
            </a:extLst>
          </p:cNvPr>
          <p:cNvSpPr/>
          <p:nvPr/>
        </p:nvSpPr>
        <p:spPr>
          <a:xfrm>
            <a:off x="5415378" y="5379868"/>
            <a:ext cx="680622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870" y="437470"/>
            <a:ext cx="6880194" cy="867547"/>
          </a:xfrm>
        </p:spPr>
        <p:txBody>
          <a:bodyPr/>
          <a:lstStyle/>
          <a:p>
            <a:r>
              <a:rPr lang="en-US" dirty="0"/>
              <a:t>Excel - DEMO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B33164-8E5B-4112-B4E3-C3913C8B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92" y="1560585"/>
            <a:ext cx="6460350" cy="4859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96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Windows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Установить </a:t>
            </a:r>
            <a:r>
              <a:rPr lang="en-US" sz="3200" dirty="0"/>
              <a:t>Java</a:t>
            </a:r>
          </a:p>
          <a:p>
            <a:r>
              <a:rPr lang="ru-RU" sz="3200" dirty="0"/>
              <a:t>Скачать и распаковать </a:t>
            </a:r>
            <a:r>
              <a:rPr lang="en-US" sz="3200" dirty="0"/>
              <a:t>Hadoop</a:t>
            </a:r>
          </a:p>
          <a:p>
            <a:r>
              <a:rPr lang="ru-RU" sz="3200" dirty="0"/>
              <a:t>Найти </a:t>
            </a:r>
            <a:r>
              <a:rPr lang="en-US" sz="3200" dirty="0" err="1"/>
              <a:t>winutils</a:t>
            </a:r>
            <a:r>
              <a:rPr lang="en-US" sz="3200" dirty="0"/>
              <a:t> </a:t>
            </a:r>
            <a:r>
              <a:rPr lang="ru-RU" sz="3200" dirty="0"/>
              <a:t>нужной версии с копировать их в </a:t>
            </a:r>
            <a:r>
              <a:rPr lang="en-US" sz="3200" dirty="0"/>
              <a:t>bin</a:t>
            </a:r>
          </a:p>
          <a:p>
            <a:r>
              <a:rPr lang="ru-RU" sz="3200" dirty="0"/>
              <a:t>Установить </a:t>
            </a:r>
            <a:r>
              <a:rPr lang="en-US" sz="3200" dirty="0"/>
              <a:t>JAVA_HOME</a:t>
            </a:r>
          </a:p>
          <a:p>
            <a:r>
              <a:rPr lang="ru-RU" sz="3200" dirty="0"/>
              <a:t>Настроить </a:t>
            </a:r>
            <a:r>
              <a:rPr lang="en-US" sz="3200" dirty="0"/>
              <a:t>core_site.xml</a:t>
            </a:r>
          </a:p>
          <a:p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156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Windows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88DC1-35AB-47E9-B3F3-1F87C576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2" y="1782185"/>
            <a:ext cx="9068388" cy="1794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33D671-DAB3-4E1E-8D2F-9B0B8ED8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3" y="3972263"/>
            <a:ext cx="1048848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Аналитика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70BCF-76AD-4CB9-9CC5-C9715F39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3" y="1841713"/>
            <a:ext cx="6697010" cy="1314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3A12C0-636A-40A9-B834-3B42D4F9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327" y="1841713"/>
            <a:ext cx="3292200" cy="35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Аналитика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C457F4-BBCE-4A1D-AA1E-879A8654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1640121"/>
            <a:ext cx="8293975" cy="47804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3A65DB-13EE-41A9-985E-E8661C43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05" y="2885242"/>
            <a:ext cx="8725734" cy="35352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2A8BDA-B52C-4D30-AD99-8C171443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" y="4947157"/>
            <a:ext cx="8726118" cy="15623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45DCE9-0803-4805-99D3-095007D49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991"/>
          <a:stretch/>
        </p:blipFill>
        <p:spPr>
          <a:xfrm>
            <a:off x="7474126" y="1640121"/>
            <a:ext cx="4717874" cy="18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046C09-370F-47FF-AC03-0F7C3BDB3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66"/>
          <a:stretch/>
        </p:blipFill>
        <p:spPr>
          <a:xfrm>
            <a:off x="659042" y="1675872"/>
            <a:ext cx="10412278" cy="47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DC806-867F-4B0F-A45E-00A922D7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7" y="1743102"/>
            <a:ext cx="1107912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B9A17E-A293-42BD-89ED-CEAA08AD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92" y="1984146"/>
            <a:ext cx="10812384" cy="847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599975-D48C-42E7-A973-FB933907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2" y="2939824"/>
            <a:ext cx="2886478" cy="36771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3DA6D5-2993-46F6-8FBF-CE831A67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35" y="5267844"/>
            <a:ext cx="6611273" cy="1152686"/>
          </a:xfrm>
          <a:prstGeom prst="rect">
            <a:avLst/>
          </a:prstGeom>
        </p:spPr>
      </p:pic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24978294-2DAF-4CB4-AFC6-2700060FFFF4}"/>
              </a:ext>
            </a:extLst>
          </p:cNvPr>
          <p:cNvSpPr/>
          <p:nvPr/>
        </p:nvSpPr>
        <p:spPr>
          <a:xfrm>
            <a:off x="6223246" y="2284399"/>
            <a:ext cx="497149" cy="1119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Что это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Hadoop Distributed File System</a:t>
            </a:r>
            <a:endParaRPr lang="ru-RU" sz="3200" dirty="0"/>
          </a:p>
          <a:p>
            <a:r>
              <a:rPr lang="ru-RU" sz="3200" dirty="0"/>
              <a:t>Один диск с бесконечным размером</a:t>
            </a:r>
          </a:p>
          <a:p>
            <a:r>
              <a:rPr lang="ru-RU" sz="3200" dirty="0"/>
              <a:t>Работает поверх файловых систем</a:t>
            </a:r>
          </a:p>
          <a:p>
            <a:r>
              <a:rPr lang="ru-RU" sz="3200" dirty="0"/>
              <a:t>Поддерживает большинство ОС</a:t>
            </a:r>
          </a:p>
          <a:p>
            <a:r>
              <a:rPr lang="en-US" sz="3200" dirty="0"/>
              <a:t>GFS</a:t>
            </a:r>
          </a:p>
          <a:p>
            <a:r>
              <a:rPr lang="ru-RU" sz="3200" u="sng" dirty="0"/>
              <a:t>Устойчивость к сбоям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018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CLI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en-US" sz="3200" dirty="0"/>
              <a:t>$</a:t>
            </a:r>
            <a:r>
              <a:rPr lang="en-US" sz="3200" dirty="0" err="1"/>
              <a:t>hadoop</a:t>
            </a:r>
            <a:r>
              <a:rPr lang="en-US" sz="3200" dirty="0"/>
              <a:t> fs -help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808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Web UI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E3BD9-604A-4207-A41C-5698F167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10"/>
          <a:stretch/>
        </p:blipFill>
        <p:spPr>
          <a:xfrm>
            <a:off x="104881" y="1901795"/>
            <a:ext cx="6850945" cy="4518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C56273-A2B1-4AC4-BAB1-90DD5457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51" y="2339265"/>
            <a:ext cx="6847196" cy="45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8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Web UI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988F10-42A5-48D6-AC04-95D547F1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0" y="1626190"/>
            <a:ext cx="7729728" cy="51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9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Web UI - </a:t>
            </a:r>
            <a:r>
              <a:rPr lang="ru-RU" dirty="0"/>
              <a:t>утилиты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504CCE-2718-47F7-835B-39199F14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7" y="2190840"/>
            <a:ext cx="10907647" cy="42296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FC302A-3914-42AB-8811-E961A52C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1" y="2867486"/>
            <a:ext cx="3881249" cy="335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5314CC-8B00-411A-B354-4ABA760E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333" y="3786152"/>
            <a:ext cx="3752102" cy="3199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WebHDFS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REST API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(</a:t>
            </a:r>
            <a:r>
              <a:rPr lang="ru-RU" dirty="0"/>
              <a:t>включён по умолчанию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86E34-E111-44D4-98FD-3366B9624D73}"/>
              </a:ext>
            </a:extLst>
          </p:cNvPr>
          <p:cNvSpPr txBox="1"/>
          <p:nvPr/>
        </p:nvSpPr>
        <p:spPr>
          <a:xfrm>
            <a:off x="2070716" y="18971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hdfs-site.xml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A4825E-2531-4971-AC34-85B9A3CC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0" y="2349133"/>
            <a:ext cx="5763429" cy="1771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A40B6-1B0A-4C92-B955-EC298FB26886}"/>
              </a:ext>
            </a:extLst>
          </p:cNvPr>
          <p:cNvSpPr txBox="1"/>
          <p:nvPr/>
        </p:nvSpPr>
        <p:spPr>
          <a:xfrm>
            <a:off x="1974974" y="59137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https://hadoop.apache.org/docs/r1.0.4/webhdfs.html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9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WebHDFS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REST API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(</a:t>
            </a:r>
            <a:r>
              <a:rPr lang="ru-RU" dirty="0"/>
              <a:t>пример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AEA7D9-74B7-4D01-8EEE-428029A4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" y="1793086"/>
            <a:ext cx="6002869" cy="5366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156544-2CF5-41FD-A07E-7280E123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62" y="2052725"/>
            <a:ext cx="6506483" cy="40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87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WebHDFS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REST API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(</a:t>
            </a:r>
            <a:r>
              <a:rPr lang="ru-RU" dirty="0"/>
              <a:t>пример 2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1A131-6ED3-499D-9EF4-6ACF625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1" y="1693338"/>
            <a:ext cx="9021434" cy="50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88921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2112</TotalTime>
  <Words>138</Words>
  <Application>Microsoft Office PowerPoint</Application>
  <PresentationFormat>Широкоэкранный</PresentationFormat>
  <Paragraphs>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Corbel</vt:lpstr>
      <vt:lpstr>Gill Sans MT</vt:lpstr>
      <vt:lpstr>Посылка</vt:lpstr>
      <vt:lpstr>Лекция  Введение в HADoOP Архитектура HDFS</vt:lpstr>
      <vt:lpstr>Что это</vt:lpstr>
      <vt:lpstr>CLI</vt:lpstr>
      <vt:lpstr>Web UI</vt:lpstr>
      <vt:lpstr>Web UI</vt:lpstr>
      <vt:lpstr>Web UI - утилиты</vt:lpstr>
      <vt:lpstr>WebHDFS REST API (включён по умолчанию)</vt:lpstr>
      <vt:lpstr>WebHDFS REST API (пример)</vt:lpstr>
      <vt:lpstr>WebHDFS REST API (пример 2)</vt:lpstr>
      <vt:lpstr>Excel [PowerQueRy]</vt:lpstr>
      <vt:lpstr>Excel - DEMO</vt:lpstr>
      <vt:lpstr>Windows</vt:lpstr>
      <vt:lpstr>Windows</vt:lpstr>
      <vt:lpstr>Аналитика</vt:lpstr>
      <vt:lpstr>Аналитика</vt:lpstr>
      <vt:lpstr>Clickhouse</vt:lpstr>
      <vt:lpstr>Clickhouse</vt:lpstr>
      <vt:lpstr>Clickhouse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39</cp:revision>
  <dcterms:created xsi:type="dcterms:W3CDTF">2019-03-14T08:08:50Z</dcterms:created>
  <dcterms:modified xsi:type="dcterms:W3CDTF">2021-11-05T13:06:19Z</dcterms:modified>
</cp:coreProperties>
</file>