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7" r:id="rId6"/>
    <p:sldId id="268" r:id="rId7"/>
    <p:sldId id="270" r:id="rId8"/>
    <p:sldId id="260" r:id="rId9"/>
    <p:sldId id="269" r:id="rId10"/>
    <p:sldId id="273" r:id="rId11"/>
    <p:sldId id="264" r:id="rId12"/>
    <p:sldId id="263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65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3A66A-BEEF-4945-B17F-BC76032714E3}" v="85" dt="2020-08-20T12:39:26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Mirvoda" userId="1d3fbea06baa702e" providerId="LiveId" clId="{C32B3C9A-1724-431E-801B-D9B572A1AF36}"/>
    <pc:docChg chg="modSld">
      <pc:chgData name="Sergey Mirvoda" userId="1d3fbea06baa702e" providerId="LiveId" clId="{C32B3C9A-1724-431E-801B-D9B572A1AF36}" dt="2020-08-14T12:10:50.604" v="4" actId="6549"/>
      <pc:docMkLst>
        <pc:docMk/>
      </pc:docMkLst>
      <pc:sldChg chg="modSp">
        <pc:chgData name="Sergey Mirvoda" userId="1d3fbea06baa702e" providerId="LiveId" clId="{C32B3C9A-1724-431E-801B-D9B572A1AF36}" dt="2020-08-14T12:10:50.604" v="4" actId="6549"/>
        <pc:sldMkLst>
          <pc:docMk/>
          <pc:sldMk cId="332069467" sldId="256"/>
        </pc:sldMkLst>
        <pc:spChg chg="mod">
          <ac:chgData name="Sergey Mirvoda" userId="1d3fbea06baa702e" providerId="LiveId" clId="{C32B3C9A-1724-431E-801B-D9B572A1AF36}" dt="2020-08-14T12:10:50.604" v="4" actId="6549"/>
          <ac:spMkLst>
            <pc:docMk/>
            <pc:sldMk cId="332069467" sldId="256"/>
            <ac:spMk id="2" creationId="{FAC2B724-BF86-4FBB-AD3C-142B229E00BB}"/>
          </ac:spMkLst>
        </pc:spChg>
      </pc:sldChg>
    </pc:docChg>
  </pc:docChgLst>
  <pc:docChgLst>
    <pc:chgData name="Sergey Mirvoda" userId="1d3fbea06baa702e" providerId="LiveId" clId="{ED73A66A-BEEF-4945-B17F-BC76032714E3}"/>
    <pc:docChg chg="undo custSel addSld delSld modSld">
      <pc:chgData name="Sergey Mirvoda" userId="1d3fbea06baa702e" providerId="LiveId" clId="{ED73A66A-BEEF-4945-B17F-BC76032714E3}" dt="2020-08-20T12:39:26.195" v="784"/>
      <pc:docMkLst>
        <pc:docMk/>
      </pc:docMkLst>
      <pc:sldChg chg="modSp">
        <pc:chgData name="Sergey Mirvoda" userId="1d3fbea06baa702e" providerId="LiveId" clId="{ED73A66A-BEEF-4945-B17F-BC76032714E3}" dt="2020-08-20T11:40:52.178" v="35" actId="313"/>
        <pc:sldMkLst>
          <pc:docMk/>
          <pc:sldMk cId="2180448539" sldId="257"/>
        </pc:sldMkLst>
        <pc:spChg chg="mod">
          <ac:chgData name="Sergey Mirvoda" userId="1d3fbea06baa702e" providerId="LiveId" clId="{ED73A66A-BEEF-4945-B17F-BC76032714E3}" dt="2020-08-20T11:40:52.178" v="35" actId="313"/>
          <ac:spMkLst>
            <pc:docMk/>
            <pc:sldMk cId="2180448539" sldId="257"/>
            <ac:spMk id="2" creationId="{AE71A3E5-4A8F-4CCC-A022-9F7F7332573D}"/>
          </ac:spMkLst>
        </pc:spChg>
        <pc:spChg chg="mod">
          <ac:chgData name="Sergey Mirvoda" userId="1d3fbea06baa702e" providerId="LiveId" clId="{ED73A66A-BEEF-4945-B17F-BC76032714E3}" dt="2020-08-20T11:40:49.950" v="34" actId="5793"/>
          <ac:spMkLst>
            <pc:docMk/>
            <pc:sldMk cId="2180448539" sldId="257"/>
            <ac:spMk id="3" creationId="{B1812B2B-FA6E-41DB-ACFC-AA7418EFE8AA}"/>
          </ac:spMkLst>
        </pc:spChg>
      </pc:sldChg>
      <pc:sldChg chg="del">
        <pc:chgData name="Sergey Mirvoda" userId="1d3fbea06baa702e" providerId="LiveId" clId="{ED73A66A-BEEF-4945-B17F-BC76032714E3}" dt="2020-08-20T11:47:00.340" v="37" actId="2696"/>
        <pc:sldMkLst>
          <pc:docMk/>
          <pc:sldMk cId="3989842181" sldId="258"/>
        </pc:sldMkLst>
      </pc:sldChg>
      <pc:sldChg chg="addSp delSp modSp">
        <pc:chgData name="Sergey Mirvoda" userId="1d3fbea06baa702e" providerId="LiveId" clId="{ED73A66A-BEEF-4945-B17F-BC76032714E3}" dt="2020-08-20T11:54:51.060" v="208" actId="1076"/>
        <pc:sldMkLst>
          <pc:docMk/>
          <pc:sldMk cId="2163545154" sldId="259"/>
        </pc:sldMkLst>
        <pc:spChg chg="mod">
          <ac:chgData name="Sergey Mirvoda" userId="1d3fbea06baa702e" providerId="LiveId" clId="{ED73A66A-BEEF-4945-B17F-BC76032714E3}" dt="2020-08-20T11:53:48.880" v="198"/>
          <ac:spMkLst>
            <pc:docMk/>
            <pc:sldMk cId="2163545154" sldId="259"/>
            <ac:spMk id="2" creationId="{B7B66C52-1629-4194-BCDB-BFE3B9DBB7A5}"/>
          </ac:spMkLst>
        </pc:spChg>
        <pc:spChg chg="mod">
          <ac:chgData name="Sergey Mirvoda" userId="1d3fbea06baa702e" providerId="LiveId" clId="{ED73A66A-BEEF-4945-B17F-BC76032714E3}" dt="2020-08-20T11:53:51.741" v="199" actId="6549"/>
          <ac:spMkLst>
            <pc:docMk/>
            <pc:sldMk cId="2163545154" sldId="259"/>
            <ac:spMk id="5" creationId="{14E6DA55-9249-4706-A798-7BA4A2CE8026}"/>
          </ac:spMkLst>
        </pc:spChg>
        <pc:graphicFrameChg chg="add mod">
          <ac:chgData name="Sergey Mirvoda" userId="1d3fbea06baa702e" providerId="LiveId" clId="{ED73A66A-BEEF-4945-B17F-BC76032714E3}" dt="2020-08-20T11:54:12.931" v="204" actId="1076"/>
          <ac:graphicFrameMkLst>
            <pc:docMk/>
            <pc:sldMk cId="2163545154" sldId="259"/>
            <ac:graphicFrameMk id="3" creationId="{F3855C60-B8F0-4AFD-A0A2-BA56C758C09E}"/>
          </ac:graphicFrameMkLst>
        </pc:graphicFrameChg>
        <pc:graphicFrameChg chg="add mod">
          <ac:chgData name="Sergey Mirvoda" userId="1d3fbea06baa702e" providerId="LiveId" clId="{ED73A66A-BEEF-4945-B17F-BC76032714E3}" dt="2020-08-20T11:54:44.140" v="206" actId="1076"/>
          <ac:graphicFrameMkLst>
            <pc:docMk/>
            <pc:sldMk cId="2163545154" sldId="259"/>
            <ac:graphicFrameMk id="4" creationId="{E1B99B04-8C4F-4571-8830-4972B0A52006}"/>
          </ac:graphicFrameMkLst>
        </pc:graphicFrameChg>
        <pc:picChg chg="add mod">
          <ac:chgData name="Sergey Mirvoda" userId="1d3fbea06baa702e" providerId="LiveId" clId="{ED73A66A-BEEF-4945-B17F-BC76032714E3}" dt="2020-08-20T11:54:51.060" v="208" actId="1076"/>
          <ac:picMkLst>
            <pc:docMk/>
            <pc:sldMk cId="2163545154" sldId="259"/>
            <ac:picMk id="8" creationId="{8B63F6BC-1729-47F2-BBAE-44F1E2DD9BF0}"/>
          </ac:picMkLst>
        </pc:picChg>
        <pc:picChg chg="del">
          <ac:chgData name="Sergey Mirvoda" userId="1d3fbea06baa702e" providerId="LiveId" clId="{ED73A66A-BEEF-4945-B17F-BC76032714E3}" dt="2020-08-20T11:54:03.047" v="202" actId="478"/>
          <ac:picMkLst>
            <pc:docMk/>
            <pc:sldMk cId="2163545154" sldId="259"/>
            <ac:picMk id="9" creationId="{1D99739C-E4C8-4BAF-B489-A2684434A728}"/>
          </ac:picMkLst>
        </pc:picChg>
        <pc:picChg chg="del">
          <ac:chgData name="Sergey Mirvoda" userId="1d3fbea06baa702e" providerId="LiveId" clId="{ED73A66A-BEEF-4945-B17F-BC76032714E3}" dt="2020-08-20T11:54:03.614" v="203" actId="478"/>
          <ac:picMkLst>
            <pc:docMk/>
            <pc:sldMk cId="2163545154" sldId="259"/>
            <ac:picMk id="13" creationId="{0E7E72D0-02AB-410D-ABC4-A19E191B1A45}"/>
          </ac:picMkLst>
        </pc:picChg>
      </pc:sldChg>
      <pc:sldChg chg="delSp modSp">
        <pc:chgData name="Sergey Mirvoda" userId="1d3fbea06baa702e" providerId="LiveId" clId="{ED73A66A-BEEF-4945-B17F-BC76032714E3}" dt="2020-08-20T12:12:10.640" v="432" actId="27636"/>
        <pc:sldMkLst>
          <pc:docMk/>
          <pc:sldMk cId="122853989" sldId="260"/>
        </pc:sldMkLst>
        <pc:spChg chg="mod">
          <ac:chgData name="Sergey Mirvoda" userId="1d3fbea06baa702e" providerId="LiveId" clId="{ED73A66A-BEEF-4945-B17F-BC76032714E3}" dt="2020-08-20T12:02:54.350" v="244"/>
          <ac:spMkLst>
            <pc:docMk/>
            <pc:sldMk cId="122853989" sldId="260"/>
            <ac:spMk id="2" creationId="{0BB4F26A-B5D2-47F4-BBCA-1E7CE582A82D}"/>
          </ac:spMkLst>
        </pc:spChg>
        <pc:spChg chg="mod">
          <ac:chgData name="Sergey Mirvoda" userId="1d3fbea06baa702e" providerId="LiveId" clId="{ED73A66A-BEEF-4945-B17F-BC76032714E3}" dt="2020-08-20T12:12:10.640" v="432" actId="27636"/>
          <ac:spMkLst>
            <pc:docMk/>
            <pc:sldMk cId="122853989" sldId="260"/>
            <ac:spMk id="27" creationId="{5D14CC21-9F60-4124-A8BD-7F51E18A40E8}"/>
          </ac:spMkLst>
        </pc:spChg>
        <pc:picChg chg="del">
          <ac:chgData name="Sergey Mirvoda" userId="1d3fbea06baa702e" providerId="LiveId" clId="{ED73A66A-BEEF-4945-B17F-BC76032714E3}" dt="2020-08-20T12:03:09.070" v="250" actId="478"/>
          <ac:picMkLst>
            <pc:docMk/>
            <pc:sldMk cId="122853989" sldId="260"/>
            <ac:picMk id="3" creationId="{B50CD37B-2E5B-42AE-B58C-C5D7AADCE947}"/>
          </ac:picMkLst>
        </pc:picChg>
        <pc:picChg chg="del">
          <ac:chgData name="Sergey Mirvoda" userId="1d3fbea06baa702e" providerId="LiveId" clId="{ED73A66A-BEEF-4945-B17F-BC76032714E3}" dt="2020-08-20T12:03:08.606" v="249" actId="478"/>
          <ac:picMkLst>
            <pc:docMk/>
            <pc:sldMk cId="122853989" sldId="260"/>
            <ac:picMk id="28" creationId="{81759B97-DEEA-490F-8035-704E7FDCBD53}"/>
          </ac:picMkLst>
        </pc:picChg>
      </pc:sldChg>
      <pc:sldChg chg="modSp">
        <pc:chgData name="Sergey Mirvoda" userId="1d3fbea06baa702e" providerId="LiveId" clId="{ED73A66A-BEEF-4945-B17F-BC76032714E3}" dt="2020-08-20T12:14:58.667" v="504" actId="20577"/>
        <pc:sldMkLst>
          <pc:docMk/>
          <pc:sldMk cId="3011466132" sldId="263"/>
        </pc:sldMkLst>
        <pc:spChg chg="mod">
          <ac:chgData name="Sergey Mirvoda" userId="1d3fbea06baa702e" providerId="LiveId" clId="{ED73A66A-BEEF-4945-B17F-BC76032714E3}" dt="2020-08-20T12:14:22.556" v="490" actId="20577"/>
          <ac:spMkLst>
            <pc:docMk/>
            <pc:sldMk cId="3011466132" sldId="263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14:58.667" v="504" actId="20577"/>
          <ac:spMkLst>
            <pc:docMk/>
            <pc:sldMk cId="3011466132" sldId="263"/>
            <ac:spMk id="4" creationId="{EAE4A8AF-76A4-411F-A229-D0A6FCA2AB2A}"/>
          </ac:spMkLst>
        </pc:spChg>
      </pc:sldChg>
      <pc:sldChg chg="addSp delSp modSp">
        <pc:chgData name="Sergey Mirvoda" userId="1d3fbea06baa702e" providerId="LiveId" clId="{ED73A66A-BEEF-4945-B17F-BC76032714E3}" dt="2020-08-20T12:14:15.301" v="480" actId="1076"/>
        <pc:sldMkLst>
          <pc:docMk/>
          <pc:sldMk cId="2653793826" sldId="264"/>
        </pc:sldMkLst>
        <pc:spChg chg="add del mod">
          <ac:chgData name="Sergey Mirvoda" userId="1d3fbea06baa702e" providerId="LiveId" clId="{ED73A66A-BEEF-4945-B17F-BC76032714E3}" dt="2020-08-20T12:13:54.075" v="477" actId="478"/>
          <ac:spMkLst>
            <pc:docMk/>
            <pc:sldMk cId="2653793826" sldId="264"/>
            <ac:spMk id="3" creationId="{AFB652D0-1B96-4741-9F2B-D42063E81B71}"/>
          </ac:spMkLst>
        </pc:spChg>
        <pc:spChg chg="add mod">
          <ac:chgData name="Sergey Mirvoda" userId="1d3fbea06baa702e" providerId="LiveId" clId="{ED73A66A-BEEF-4945-B17F-BC76032714E3}" dt="2020-08-20T12:14:15.301" v="480" actId="1076"/>
          <ac:spMkLst>
            <pc:docMk/>
            <pc:sldMk cId="2653793826" sldId="264"/>
            <ac:spMk id="4" creationId="{80C4C021-99E4-4983-BE28-ACC2EC502F32}"/>
          </ac:spMkLst>
        </pc:spChg>
        <pc:spChg chg="del">
          <ac:chgData name="Sergey Mirvoda" userId="1d3fbea06baa702e" providerId="LiveId" clId="{ED73A66A-BEEF-4945-B17F-BC76032714E3}" dt="2020-08-20T12:13:45.636" v="474" actId="478"/>
          <ac:spMkLst>
            <pc:docMk/>
            <pc:sldMk cId="2653793826" sldId="264"/>
            <ac:spMk id="16" creationId="{6CD7B822-5CB2-490D-857D-DFB791569E6A}"/>
          </ac:spMkLst>
        </pc:spChg>
        <pc:spChg chg="mod">
          <ac:chgData name="Sergey Mirvoda" userId="1d3fbea06baa702e" providerId="LiveId" clId="{ED73A66A-BEEF-4945-B17F-BC76032714E3}" dt="2020-08-20T12:13:43.527" v="473" actId="20577"/>
          <ac:spMkLst>
            <pc:docMk/>
            <pc:sldMk cId="2653793826" sldId="264"/>
            <ac:spMk id="28" creationId="{7F10DABD-74C7-40FF-B28B-C34BFFDDBF91}"/>
          </ac:spMkLst>
        </pc:spChg>
        <pc:picChg chg="add mod">
          <ac:chgData name="Sergey Mirvoda" userId="1d3fbea06baa702e" providerId="LiveId" clId="{ED73A66A-BEEF-4945-B17F-BC76032714E3}" dt="2020-08-20T12:13:56.259" v="478" actId="1076"/>
          <ac:picMkLst>
            <pc:docMk/>
            <pc:sldMk cId="2653793826" sldId="264"/>
            <ac:picMk id="7" creationId="{1EA7DFE4-26E9-4CE8-8142-8B631FD4F3C6}"/>
          </ac:picMkLst>
        </pc:picChg>
      </pc:sldChg>
      <pc:sldChg chg="modSp">
        <pc:chgData name="Sergey Mirvoda" userId="1d3fbea06baa702e" providerId="LiveId" clId="{ED73A66A-BEEF-4945-B17F-BC76032714E3}" dt="2020-08-20T12:39:26.195" v="784"/>
        <pc:sldMkLst>
          <pc:docMk/>
          <pc:sldMk cId="2843646187" sldId="265"/>
        </pc:sldMkLst>
        <pc:spChg chg="mod">
          <ac:chgData name="Sergey Mirvoda" userId="1d3fbea06baa702e" providerId="LiveId" clId="{ED73A66A-BEEF-4945-B17F-BC76032714E3}" dt="2020-08-20T12:37:39.010" v="756" actId="20577"/>
          <ac:spMkLst>
            <pc:docMk/>
            <pc:sldMk cId="2843646187" sldId="265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9:26.195" v="784"/>
          <ac:spMkLst>
            <pc:docMk/>
            <pc:sldMk cId="2843646187" sldId="265"/>
            <ac:spMk id="4" creationId="{EAE4A8AF-76A4-411F-A229-D0A6FCA2AB2A}"/>
          </ac:spMkLst>
        </pc:spChg>
      </pc:sldChg>
      <pc:sldChg chg="addSp delSp modSp add">
        <pc:chgData name="Sergey Mirvoda" userId="1d3fbea06baa702e" providerId="LiveId" clId="{ED73A66A-BEEF-4945-B17F-BC76032714E3}" dt="2020-08-20T11:51:37.151" v="197" actId="1076"/>
        <pc:sldMkLst>
          <pc:docMk/>
          <pc:sldMk cId="1294079469" sldId="266"/>
        </pc:sldMkLst>
        <pc:spChg chg="mod">
          <ac:chgData name="Sergey Mirvoda" userId="1d3fbea06baa702e" providerId="LiveId" clId="{ED73A66A-BEEF-4945-B17F-BC76032714E3}" dt="2020-08-20T11:47:04.885" v="46" actId="20577"/>
          <ac:spMkLst>
            <pc:docMk/>
            <pc:sldMk cId="1294079469" sldId="266"/>
            <ac:spMk id="2" creationId="{AE71A3E5-4A8F-4CCC-A022-9F7F7332573D}"/>
          </ac:spMkLst>
        </pc:spChg>
        <pc:spChg chg="del">
          <ac:chgData name="Sergey Mirvoda" userId="1d3fbea06baa702e" providerId="LiveId" clId="{ED73A66A-BEEF-4945-B17F-BC76032714E3}" dt="2020-08-20T11:47:07.698" v="47" actId="478"/>
          <ac:spMkLst>
            <pc:docMk/>
            <pc:sldMk cId="1294079469" sldId="266"/>
            <ac:spMk id="3" creationId="{B1812B2B-FA6E-41DB-ACFC-AA7418EFE8AA}"/>
          </ac:spMkLst>
        </pc:spChg>
        <pc:spChg chg="add del mod">
          <ac:chgData name="Sergey Mirvoda" userId="1d3fbea06baa702e" providerId="LiveId" clId="{ED73A66A-BEEF-4945-B17F-BC76032714E3}" dt="2020-08-20T11:47:17.041" v="48" actId="3680"/>
          <ac:spMkLst>
            <pc:docMk/>
            <pc:sldMk cId="1294079469" sldId="266"/>
            <ac:spMk id="5" creationId="{D9034D16-6624-49A0-9F25-780966702BA5}"/>
          </ac:spMkLst>
        </pc:spChg>
        <pc:graphicFrameChg chg="add mod ord modGraphic">
          <ac:chgData name="Sergey Mirvoda" userId="1d3fbea06baa702e" providerId="LiveId" clId="{ED73A66A-BEEF-4945-B17F-BC76032714E3}" dt="2020-08-20T11:51:37.151" v="197" actId="1076"/>
          <ac:graphicFrameMkLst>
            <pc:docMk/>
            <pc:sldMk cId="1294079469" sldId="266"/>
            <ac:graphicFrameMk id="6" creationId="{38E86449-4E96-44F5-897F-75C633FC8D5D}"/>
          </ac:graphicFrameMkLst>
        </pc:graphicFrameChg>
      </pc:sldChg>
      <pc:sldChg chg="addSp delSp modSp add">
        <pc:chgData name="Sergey Mirvoda" userId="1d3fbea06baa702e" providerId="LiveId" clId="{ED73A66A-BEEF-4945-B17F-BC76032714E3}" dt="2020-08-20T12:01:28.721" v="241" actId="1076"/>
        <pc:sldMkLst>
          <pc:docMk/>
          <pc:sldMk cId="346762042" sldId="267"/>
        </pc:sldMkLst>
        <pc:spChg chg="mod">
          <ac:chgData name="Sergey Mirvoda" userId="1d3fbea06baa702e" providerId="LiveId" clId="{ED73A66A-BEEF-4945-B17F-BC76032714E3}" dt="2020-08-20T11:55:04.321" v="211" actId="20577"/>
          <ac:spMkLst>
            <pc:docMk/>
            <pc:sldMk cId="346762042" sldId="267"/>
            <ac:spMk id="2" creationId="{B7B66C52-1629-4194-BCDB-BFE3B9DBB7A5}"/>
          </ac:spMkLst>
        </pc:spChg>
        <pc:graphicFrameChg chg="del">
          <ac:chgData name="Sergey Mirvoda" userId="1d3fbea06baa702e" providerId="LiveId" clId="{ED73A66A-BEEF-4945-B17F-BC76032714E3}" dt="2020-08-20T11:55:12.586" v="212" actId="478"/>
          <ac:graphicFrameMkLst>
            <pc:docMk/>
            <pc:sldMk cId="346762042" sldId="267"/>
            <ac:graphicFrameMk id="3" creationId="{F3855C60-B8F0-4AFD-A0A2-BA56C758C09E}"/>
          </ac:graphicFrameMkLst>
        </pc:graphicFrameChg>
        <pc:graphicFrameChg chg="del modGraphic">
          <ac:chgData name="Sergey Mirvoda" userId="1d3fbea06baa702e" providerId="LiveId" clId="{ED73A66A-BEEF-4945-B17F-BC76032714E3}" dt="2020-08-20T11:55:21.060" v="216" actId="478"/>
          <ac:graphicFrameMkLst>
            <pc:docMk/>
            <pc:sldMk cId="346762042" sldId="267"/>
            <ac:graphicFrameMk id="4" creationId="{E1B99B04-8C4F-4571-8830-4972B0A52006}"/>
          </ac:graphicFrameMkLst>
        </pc:graphicFrameChg>
        <pc:graphicFrameChg chg="add mod">
          <ac:chgData name="Sergey Mirvoda" userId="1d3fbea06baa702e" providerId="LiveId" clId="{ED73A66A-BEEF-4945-B17F-BC76032714E3}" dt="2020-08-20T11:55:16.676" v="214" actId="1076"/>
          <ac:graphicFrameMkLst>
            <pc:docMk/>
            <pc:sldMk cId="346762042" sldId="267"/>
            <ac:graphicFrameMk id="6" creationId="{00CB6127-3C3B-48DA-AC8B-EE1B6DA84FF8}"/>
          </ac:graphicFrameMkLst>
        </pc:graphicFrameChg>
        <pc:picChg chg="add mod">
          <ac:chgData name="Sergey Mirvoda" userId="1d3fbea06baa702e" providerId="LiveId" clId="{ED73A66A-BEEF-4945-B17F-BC76032714E3}" dt="2020-08-20T12:01:28.721" v="241" actId="1076"/>
          <ac:picMkLst>
            <pc:docMk/>
            <pc:sldMk cId="346762042" sldId="267"/>
            <ac:picMk id="7" creationId="{FA58BD0A-BBC9-4A27-86DB-031C97CBEB7E}"/>
          </ac:picMkLst>
        </pc:picChg>
        <pc:picChg chg="del">
          <ac:chgData name="Sergey Mirvoda" userId="1d3fbea06baa702e" providerId="LiveId" clId="{ED73A66A-BEEF-4945-B17F-BC76032714E3}" dt="2020-08-20T11:55:25.755" v="217" actId="478"/>
          <ac:picMkLst>
            <pc:docMk/>
            <pc:sldMk cId="346762042" sldId="267"/>
            <ac:picMk id="8" creationId="{8B63F6BC-1729-47F2-BBAE-44F1E2DD9BF0}"/>
          </ac:picMkLst>
        </pc:picChg>
        <pc:picChg chg="add mod">
          <ac:chgData name="Sergey Mirvoda" userId="1d3fbea06baa702e" providerId="LiveId" clId="{ED73A66A-BEEF-4945-B17F-BC76032714E3}" dt="2020-08-20T12:01:25.073" v="239" actId="1076"/>
          <ac:picMkLst>
            <pc:docMk/>
            <pc:sldMk cId="346762042" sldId="267"/>
            <ac:picMk id="9" creationId="{6CCCF26B-DDB9-4CC2-AAAD-394815E45ECC}"/>
          </ac:picMkLst>
        </pc:picChg>
      </pc:sldChg>
      <pc:sldChg chg="addSp delSp modSp add">
        <pc:chgData name="Sergey Mirvoda" userId="1d3fbea06baa702e" providerId="LiveId" clId="{ED73A66A-BEEF-4945-B17F-BC76032714E3}" dt="2020-08-20T12:02:41.281" v="243" actId="1076"/>
        <pc:sldMkLst>
          <pc:docMk/>
          <pc:sldMk cId="350179155" sldId="268"/>
        </pc:sldMkLst>
        <pc:spChg chg="mod">
          <ac:chgData name="Sergey Mirvoda" userId="1d3fbea06baa702e" providerId="LiveId" clId="{ED73A66A-BEEF-4945-B17F-BC76032714E3}" dt="2020-08-20T11:55:43.192" v="221"/>
          <ac:spMkLst>
            <pc:docMk/>
            <pc:sldMk cId="350179155" sldId="268"/>
            <ac:spMk id="2" creationId="{B7B66C52-1629-4194-BCDB-BFE3B9DBB7A5}"/>
          </ac:spMkLst>
        </pc:spChg>
        <pc:spChg chg="add mod">
          <ac:chgData name="Sergey Mirvoda" userId="1d3fbea06baa702e" providerId="LiveId" clId="{ED73A66A-BEEF-4945-B17F-BC76032714E3}" dt="2020-08-20T11:56:39.468" v="237" actId="1076"/>
          <ac:spMkLst>
            <pc:docMk/>
            <pc:sldMk cId="350179155" sldId="268"/>
            <ac:spMk id="7" creationId="{44C784FC-D141-4583-95D5-5FA46B7E5BF5}"/>
          </ac:spMkLst>
        </pc:spChg>
        <pc:graphicFrameChg chg="del mod">
          <ac:chgData name="Sergey Mirvoda" userId="1d3fbea06baa702e" providerId="LiveId" clId="{ED73A66A-BEEF-4945-B17F-BC76032714E3}" dt="2020-08-20T11:56:37.376" v="235" actId="478"/>
          <ac:graphicFrameMkLst>
            <pc:docMk/>
            <pc:sldMk cId="350179155" sldId="268"/>
            <ac:graphicFrameMk id="6" creationId="{00CB6127-3C3B-48DA-AC8B-EE1B6DA84FF8}"/>
          </ac:graphicFrameMkLst>
        </pc:graphicFrameChg>
        <pc:picChg chg="add mod">
          <ac:chgData name="Sergey Mirvoda" userId="1d3fbea06baa702e" providerId="LiveId" clId="{ED73A66A-BEEF-4945-B17F-BC76032714E3}" dt="2020-08-20T12:02:41.281" v="243" actId="1076"/>
          <ac:picMkLst>
            <pc:docMk/>
            <pc:sldMk cId="350179155" sldId="268"/>
            <ac:picMk id="3" creationId="{2E4C708F-4BD5-402E-A548-05C2E2F51A72}"/>
          </ac:picMkLst>
        </pc:picChg>
        <pc:picChg chg="del mod">
          <ac:chgData name="Sergey Mirvoda" userId="1d3fbea06baa702e" providerId="LiveId" clId="{ED73A66A-BEEF-4945-B17F-BC76032714E3}" dt="2020-08-20T11:56:40.421" v="238" actId="478"/>
          <ac:picMkLst>
            <pc:docMk/>
            <pc:sldMk cId="350179155" sldId="268"/>
            <ac:picMk id="9" creationId="{6CCCF26B-DDB9-4CC2-AAAD-394815E45ECC}"/>
          </ac:picMkLst>
        </pc:picChg>
      </pc:sldChg>
      <pc:sldChg chg="addSp delSp modSp add">
        <pc:chgData name="Sergey Mirvoda" userId="1d3fbea06baa702e" providerId="LiveId" clId="{ED73A66A-BEEF-4945-B17F-BC76032714E3}" dt="2020-08-20T12:27:32.239" v="556" actId="1076"/>
        <pc:sldMkLst>
          <pc:docMk/>
          <pc:sldMk cId="2916667308" sldId="269"/>
        </pc:sldMkLst>
        <pc:spChg chg="mod">
          <ac:chgData name="Sergey Mirvoda" userId="1d3fbea06baa702e" providerId="LiveId" clId="{ED73A66A-BEEF-4945-B17F-BC76032714E3}" dt="2020-08-20T12:23:00.814" v="525"/>
          <ac:spMkLst>
            <pc:docMk/>
            <pc:sldMk cId="2916667308" sldId="269"/>
            <ac:spMk id="2" creationId="{0BB4F26A-B5D2-47F4-BBCA-1E7CE582A82D}"/>
          </ac:spMkLst>
        </pc:spChg>
        <pc:spChg chg="add del mod">
          <ac:chgData name="Sergey Mirvoda" userId="1d3fbea06baa702e" providerId="LiveId" clId="{ED73A66A-BEEF-4945-B17F-BC76032714E3}" dt="2020-08-20T12:12:49.846" v="436" actId="478"/>
          <ac:spMkLst>
            <pc:docMk/>
            <pc:sldMk cId="2916667308" sldId="269"/>
            <ac:spMk id="4" creationId="{CC39FA82-F462-4CB1-B8CD-34ED6E97CC1B}"/>
          </ac:spMkLst>
        </pc:spChg>
        <pc:spChg chg="add mod">
          <ac:chgData name="Sergey Mirvoda" userId="1d3fbea06baa702e" providerId="LiveId" clId="{ED73A66A-BEEF-4945-B17F-BC76032714E3}" dt="2020-08-20T12:24:06.425" v="551" actId="14100"/>
          <ac:spMkLst>
            <pc:docMk/>
            <pc:sldMk cId="2916667308" sldId="269"/>
            <ac:spMk id="5" creationId="{D23A3E99-B060-46DA-B3C1-9729383B0781}"/>
          </ac:spMkLst>
        </pc:spChg>
        <pc:spChg chg="del">
          <ac:chgData name="Sergey Mirvoda" userId="1d3fbea06baa702e" providerId="LiveId" clId="{ED73A66A-BEEF-4945-B17F-BC76032714E3}" dt="2020-08-20T12:12:36.932" v="433" actId="478"/>
          <ac:spMkLst>
            <pc:docMk/>
            <pc:sldMk cId="2916667308" sldId="269"/>
            <ac:spMk id="27" creationId="{5D14CC21-9F60-4124-A8BD-7F51E18A40E8}"/>
          </ac:spMkLst>
        </pc:spChg>
        <pc:picChg chg="add del mod">
          <ac:chgData name="Sergey Mirvoda" userId="1d3fbea06baa702e" providerId="LiveId" clId="{ED73A66A-BEEF-4945-B17F-BC76032714E3}" dt="2020-08-20T12:23:02.995" v="526" actId="478"/>
          <ac:picMkLst>
            <pc:docMk/>
            <pc:sldMk cId="2916667308" sldId="269"/>
            <ac:picMk id="6" creationId="{D8DB8F53-66D6-4917-A570-4701618A8ACA}"/>
          </ac:picMkLst>
        </pc:picChg>
        <pc:picChg chg="add del mod">
          <ac:chgData name="Sergey Mirvoda" userId="1d3fbea06baa702e" providerId="LiveId" clId="{ED73A66A-BEEF-4945-B17F-BC76032714E3}" dt="2020-08-20T12:27:28.754" v="554" actId="478"/>
          <ac:picMkLst>
            <pc:docMk/>
            <pc:sldMk cId="2916667308" sldId="269"/>
            <ac:picMk id="7" creationId="{27C43F55-E30A-4BDE-9B98-6D9FD72A801D}"/>
          </ac:picMkLst>
        </pc:picChg>
        <pc:picChg chg="add del mod">
          <ac:chgData name="Sergey Mirvoda" userId="1d3fbea06baa702e" providerId="LiveId" clId="{ED73A66A-BEEF-4945-B17F-BC76032714E3}" dt="2020-08-20T12:23:04.499" v="527" actId="478"/>
          <ac:picMkLst>
            <pc:docMk/>
            <pc:sldMk cId="2916667308" sldId="269"/>
            <ac:picMk id="8" creationId="{7781927C-E277-40A0-8C12-F4CB4D6B83C3}"/>
          </ac:picMkLst>
        </pc:picChg>
        <pc:picChg chg="add mod">
          <ac:chgData name="Sergey Mirvoda" userId="1d3fbea06baa702e" providerId="LiveId" clId="{ED73A66A-BEEF-4945-B17F-BC76032714E3}" dt="2020-08-20T12:27:32.239" v="556" actId="1076"/>
          <ac:picMkLst>
            <pc:docMk/>
            <pc:sldMk cId="2916667308" sldId="269"/>
            <ac:picMk id="9" creationId="{B6634D65-095A-4D76-8EA6-172B7C037AE4}"/>
          </ac:picMkLst>
        </pc:picChg>
      </pc:sldChg>
      <pc:sldChg chg="addSp delSp modSp add">
        <pc:chgData name="Sergey Mirvoda" userId="1d3fbea06baa702e" providerId="LiveId" clId="{ED73A66A-BEEF-4945-B17F-BC76032714E3}" dt="2020-08-20T12:11:47.949" v="427" actId="1076"/>
        <pc:sldMkLst>
          <pc:docMk/>
          <pc:sldMk cId="1289371271" sldId="270"/>
        </pc:sldMkLst>
        <pc:spChg chg="mod">
          <ac:chgData name="Sergey Mirvoda" userId="1d3fbea06baa702e" providerId="LiveId" clId="{ED73A66A-BEEF-4945-B17F-BC76032714E3}" dt="2020-08-20T12:08:30.608" v="274" actId="20577"/>
          <ac:spMkLst>
            <pc:docMk/>
            <pc:sldMk cId="1289371271" sldId="270"/>
            <ac:spMk id="2" creationId="{B7B66C52-1629-4194-BCDB-BFE3B9DBB7A5}"/>
          </ac:spMkLst>
        </pc:spChg>
        <pc:spChg chg="add mod">
          <ac:chgData name="Sergey Mirvoda" userId="1d3fbea06baa702e" providerId="LiveId" clId="{ED73A66A-BEEF-4945-B17F-BC76032714E3}" dt="2020-08-20T12:09:47.167" v="404"/>
          <ac:spMkLst>
            <pc:docMk/>
            <pc:sldMk cId="1289371271" sldId="270"/>
            <ac:spMk id="4" creationId="{E84B28E4-03A5-4444-BBE1-63A99D3626F4}"/>
          </ac:spMkLst>
        </pc:spChg>
        <pc:spChg chg="mod">
          <ac:chgData name="Sergey Mirvoda" userId="1d3fbea06baa702e" providerId="LiveId" clId="{ED73A66A-BEEF-4945-B17F-BC76032714E3}" dt="2020-08-20T12:11:24.515" v="424" actId="5793"/>
          <ac:spMkLst>
            <pc:docMk/>
            <pc:sldMk cId="1289371271" sldId="270"/>
            <ac:spMk id="7" creationId="{44C784FC-D141-4583-95D5-5FA46B7E5BF5}"/>
          </ac:spMkLst>
        </pc:spChg>
        <pc:spChg chg="add mod">
          <ac:chgData name="Sergey Mirvoda" userId="1d3fbea06baa702e" providerId="LiveId" clId="{ED73A66A-BEEF-4945-B17F-BC76032714E3}" dt="2020-08-20T12:11:21.883" v="419"/>
          <ac:spMkLst>
            <pc:docMk/>
            <pc:sldMk cId="1289371271" sldId="270"/>
            <ac:spMk id="8" creationId="{F59FD447-E78F-4B18-B048-5BBA317364FC}"/>
          </ac:spMkLst>
        </pc:spChg>
        <pc:picChg chg="del">
          <ac:chgData name="Sergey Mirvoda" userId="1d3fbea06baa702e" providerId="LiveId" clId="{ED73A66A-BEEF-4945-B17F-BC76032714E3}" dt="2020-08-20T12:09:23.639" v="401" actId="478"/>
          <ac:picMkLst>
            <pc:docMk/>
            <pc:sldMk cId="1289371271" sldId="270"/>
            <ac:picMk id="3" creationId="{2E4C708F-4BD5-402E-A548-05C2E2F51A72}"/>
          </ac:picMkLst>
        </pc:picChg>
        <pc:picChg chg="add mod modCrop">
          <ac:chgData name="Sergey Mirvoda" userId="1d3fbea06baa702e" providerId="LiveId" clId="{ED73A66A-BEEF-4945-B17F-BC76032714E3}" dt="2020-08-20T12:11:26.685" v="425" actId="1076"/>
          <ac:picMkLst>
            <pc:docMk/>
            <pc:sldMk cId="1289371271" sldId="270"/>
            <ac:picMk id="6" creationId="{717A4F93-1107-433C-8A5B-D94DEE05B1A8}"/>
          </ac:picMkLst>
        </pc:picChg>
        <pc:picChg chg="add mod">
          <ac:chgData name="Sergey Mirvoda" userId="1d3fbea06baa702e" providerId="LiveId" clId="{ED73A66A-BEEF-4945-B17F-BC76032714E3}" dt="2020-08-20T12:11:47.949" v="427" actId="1076"/>
          <ac:picMkLst>
            <pc:docMk/>
            <pc:sldMk cId="1289371271" sldId="270"/>
            <ac:picMk id="9" creationId="{4FC7358C-A5D9-4BAE-A570-89CDD8825E98}"/>
          </ac:picMkLst>
        </pc:picChg>
      </pc:sldChg>
      <pc:sldChg chg="modSp add">
        <pc:chgData name="Sergey Mirvoda" userId="1d3fbea06baa702e" providerId="LiveId" clId="{ED73A66A-BEEF-4945-B17F-BC76032714E3}" dt="2020-08-20T12:15:46.438" v="513"/>
        <pc:sldMkLst>
          <pc:docMk/>
          <pc:sldMk cId="3791430915" sldId="271"/>
        </pc:sldMkLst>
        <pc:spChg chg="mod">
          <ac:chgData name="Sergey Mirvoda" userId="1d3fbea06baa702e" providerId="LiveId" clId="{ED73A66A-BEEF-4945-B17F-BC76032714E3}" dt="2020-08-20T12:15:19.542" v="506"/>
          <ac:spMkLst>
            <pc:docMk/>
            <pc:sldMk cId="3791430915" sldId="271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15:46.438" v="513"/>
          <ac:spMkLst>
            <pc:docMk/>
            <pc:sldMk cId="3791430915" sldId="271"/>
            <ac:spMk id="4" creationId="{EAE4A8AF-76A4-411F-A229-D0A6FCA2AB2A}"/>
          </ac:spMkLst>
        </pc:spChg>
      </pc:sldChg>
      <pc:sldChg chg="addSp modSp add">
        <pc:chgData name="Sergey Mirvoda" userId="1d3fbea06baa702e" providerId="LiveId" clId="{ED73A66A-BEEF-4945-B17F-BC76032714E3}" dt="2020-08-20T12:30:16.333" v="585" actId="20577"/>
        <pc:sldMkLst>
          <pc:docMk/>
          <pc:sldMk cId="1804669457" sldId="272"/>
        </pc:sldMkLst>
        <pc:spChg chg="mod">
          <ac:chgData name="Sergey Mirvoda" userId="1d3fbea06baa702e" providerId="LiveId" clId="{ED73A66A-BEEF-4945-B17F-BC76032714E3}" dt="2020-08-20T12:16:19.552" v="518" actId="20577"/>
          <ac:spMkLst>
            <pc:docMk/>
            <pc:sldMk cId="1804669457" sldId="272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0:16.333" v="585" actId="20577"/>
          <ac:spMkLst>
            <pc:docMk/>
            <pc:sldMk cId="1804669457" sldId="272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29:54.685" v="559" actId="1076"/>
          <ac:picMkLst>
            <pc:docMk/>
            <pc:sldMk cId="1804669457" sldId="272"/>
            <ac:picMk id="5" creationId="{82168A31-053C-4750-AA86-87D101714594}"/>
          </ac:picMkLst>
        </pc:picChg>
      </pc:sldChg>
      <pc:sldChg chg="add">
        <pc:chgData name="Sergey Mirvoda" userId="1d3fbea06baa702e" providerId="LiveId" clId="{ED73A66A-BEEF-4945-B17F-BC76032714E3}" dt="2020-08-20T12:22:56.465" v="523"/>
        <pc:sldMkLst>
          <pc:docMk/>
          <pc:sldMk cId="368463640" sldId="273"/>
        </pc:sldMkLst>
      </pc:sldChg>
      <pc:sldChg chg="addSp delSp modSp add">
        <pc:chgData name="Sergey Mirvoda" userId="1d3fbea06baa702e" providerId="LiveId" clId="{ED73A66A-BEEF-4945-B17F-BC76032714E3}" dt="2020-08-20T12:31:06.915" v="606" actId="1076"/>
        <pc:sldMkLst>
          <pc:docMk/>
          <pc:sldMk cId="831873685" sldId="274"/>
        </pc:sldMkLst>
        <pc:spChg chg="mod">
          <ac:chgData name="Sergey Mirvoda" userId="1d3fbea06baa702e" providerId="LiveId" clId="{ED73A66A-BEEF-4945-B17F-BC76032714E3}" dt="2020-08-20T12:30:30.184" v="598" actId="20577"/>
          <ac:spMkLst>
            <pc:docMk/>
            <pc:sldMk cId="831873685" sldId="274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0:52.615" v="602" actId="20577"/>
          <ac:spMkLst>
            <pc:docMk/>
            <pc:sldMk cId="831873685" sldId="274"/>
            <ac:spMk id="4" creationId="{EAE4A8AF-76A4-411F-A229-D0A6FCA2AB2A}"/>
          </ac:spMkLst>
        </pc:spChg>
        <pc:picChg chg="del mod">
          <ac:chgData name="Sergey Mirvoda" userId="1d3fbea06baa702e" providerId="LiveId" clId="{ED73A66A-BEEF-4945-B17F-BC76032714E3}" dt="2020-08-20T12:30:54.547" v="603" actId="478"/>
          <ac:picMkLst>
            <pc:docMk/>
            <pc:sldMk cId="831873685" sldId="274"/>
            <ac:picMk id="5" creationId="{82168A31-053C-4750-AA86-87D101714594}"/>
          </ac:picMkLst>
        </pc:picChg>
        <pc:picChg chg="add mod">
          <ac:chgData name="Sergey Mirvoda" userId="1d3fbea06baa702e" providerId="LiveId" clId="{ED73A66A-BEEF-4945-B17F-BC76032714E3}" dt="2020-08-20T12:31:06.915" v="606" actId="1076"/>
          <ac:picMkLst>
            <pc:docMk/>
            <pc:sldMk cId="831873685" sldId="274"/>
            <ac:picMk id="6" creationId="{EB53BFE2-F08E-425A-9314-F348BA95A8C5}"/>
          </ac:picMkLst>
        </pc:picChg>
      </pc:sldChg>
      <pc:sldChg chg="addSp delSp modSp add">
        <pc:chgData name="Sergey Mirvoda" userId="1d3fbea06baa702e" providerId="LiveId" clId="{ED73A66A-BEEF-4945-B17F-BC76032714E3}" dt="2020-08-20T12:32:12.212" v="625" actId="1076"/>
        <pc:sldMkLst>
          <pc:docMk/>
          <pc:sldMk cId="3142424488" sldId="275"/>
        </pc:sldMkLst>
        <pc:spChg chg="mod">
          <ac:chgData name="Sergey Mirvoda" userId="1d3fbea06baa702e" providerId="LiveId" clId="{ED73A66A-BEEF-4945-B17F-BC76032714E3}" dt="2020-08-20T12:31:23.977" v="613" actId="20577"/>
          <ac:spMkLst>
            <pc:docMk/>
            <pc:sldMk cId="3142424488" sldId="275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1:44.996" v="617" actId="20577"/>
          <ac:spMkLst>
            <pc:docMk/>
            <pc:sldMk cId="3142424488" sldId="275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32:00.195" v="621" actId="1076"/>
          <ac:picMkLst>
            <pc:docMk/>
            <pc:sldMk cId="3142424488" sldId="275"/>
            <ac:picMk id="5" creationId="{0BEECAA9-BA1E-4C9A-857C-F63155C5E4D6}"/>
          </ac:picMkLst>
        </pc:picChg>
        <pc:picChg chg="del mod">
          <ac:chgData name="Sergey Mirvoda" userId="1d3fbea06baa702e" providerId="LiveId" clId="{ED73A66A-BEEF-4945-B17F-BC76032714E3}" dt="2020-08-20T12:31:47.834" v="619" actId="478"/>
          <ac:picMkLst>
            <pc:docMk/>
            <pc:sldMk cId="3142424488" sldId="275"/>
            <ac:picMk id="6" creationId="{EB53BFE2-F08E-425A-9314-F348BA95A8C5}"/>
          </ac:picMkLst>
        </pc:picChg>
        <pc:picChg chg="add mod">
          <ac:chgData name="Sergey Mirvoda" userId="1d3fbea06baa702e" providerId="LiveId" clId="{ED73A66A-BEEF-4945-B17F-BC76032714E3}" dt="2020-08-20T12:32:05.684" v="623" actId="1076"/>
          <ac:picMkLst>
            <pc:docMk/>
            <pc:sldMk cId="3142424488" sldId="275"/>
            <ac:picMk id="7" creationId="{44FE46AD-3D59-4ED6-8268-920508CE07EE}"/>
          </ac:picMkLst>
        </pc:picChg>
        <pc:picChg chg="add mod">
          <ac:chgData name="Sergey Mirvoda" userId="1d3fbea06baa702e" providerId="LiveId" clId="{ED73A66A-BEEF-4945-B17F-BC76032714E3}" dt="2020-08-20T12:32:12.212" v="625" actId="1076"/>
          <ac:picMkLst>
            <pc:docMk/>
            <pc:sldMk cId="3142424488" sldId="275"/>
            <ac:picMk id="8" creationId="{67AAFF0D-5A36-4DBB-92DA-015D65E6250D}"/>
          </ac:picMkLst>
        </pc:picChg>
      </pc:sldChg>
      <pc:sldChg chg="addSp delSp modSp add">
        <pc:chgData name="Sergey Mirvoda" userId="1d3fbea06baa702e" providerId="LiveId" clId="{ED73A66A-BEEF-4945-B17F-BC76032714E3}" dt="2020-08-20T12:33:15.923" v="639" actId="1076"/>
        <pc:sldMkLst>
          <pc:docMk/>
          <pc:sldMk cId="4182810818" sldId="276"/>
        </pc:sldMkLst>
        <pc:spChg chg="mod">
          <ac:chgData name="Sergey Mirvoda" userId="1d3fbea06baa702e" providerId="LiveId" clId="{ED73A66A-BEEF-4945-B17F-BC76032714E3}" dt="2020-08-20T12:32:35.190" v="627"/>
          <ac:spMkLst>
            <pc:docMk/>
            <pc:sldMk cId="4182810818" sldId="276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2:52.505" v="629"/>
          <ac:spMkLst>
            <pc:docMk/>
            <pc:sldMk cId="4182810818" sldId="276"/>
            <ac:spMk id="4" creationId="{EAE4A8AF-76A4-411F-A229-D0A6FCA2AB2A}"/>
          </ac:spMkLst>
        </pc:spChg>
        <pc:picChg chg="del">
          <ac:chgData name="Sergey Mirvoda" userId="1d3fbea06baa702e" providerId="LiveId" clId="{ED73A66A-BEEF-4945-B17F-BC76032714E3}" dt="2020-08-20T12:32:54.534" v="630" actId="478"/>
          <ac:picMkLst>
            <pc:docMk/>
            <pc:sldMk cId="4182810818" sldId="276"/>
            <ac:picMk id="5" creationId="{0BEECAA9-BA1E-4C9A-857C-F63155C5E4D6}"/>
          </ac:picMkLst>
        </pc:picChg>
        <pc:picChg chg="del">
          <ac:chgData name="Sergey Mirvoda" userId="1d3fbea06baa702e" providerId="LiveId" clId="{ED73A66A-BEEF-4945-B17F-BC76032714E3}" dt="2020-08-20T12:32:54.937" v="631" actId="478"/>
          <ac:picMkLst>
            <pc:docMk/>
            <pc:sldMk cId="4182810818" sldId="276"/>
            <ac:picMk id="7" creationId="{44FE46AD-3D59-4ED6-8268-920508CE07EE}"/>
          </ac:picMkLst>
        </pc:picChg>
        <pc:picChg chg="del">
          <ac:chgData name="Sergey Mirvoda" userId="1d3fbea06baa702e" providerId="LiveId" clId="{ED73A66A-BEEF-4945-B17F-BC76032714E3}" dt="2020-08-20T12:32:55.377" v="632" actId="478"/>
          <ac:picMkLst>
            <pc:docMk/>
            <pc:sldMk cId="4182810818" sldId="276"/>
            <ac:picMk id="8" creationId="{67AAFF0D-5A36-4DBB-92DA-015D65E6250D}"/>
          </ac:picMkLst>
        </pc:picChg>
        <pc:picChg chg="add mod">
          <ac:chgData name="Sergey Mirvoda" userId="1d3fbea06baa702e" providerId="LiveId" clId="{ED73A66A-BEEF-4945-B17F-BC76032714E3}" dt="2020-08-20T12:33:02.875" v="634" actId="1076"/>
          <ac:picMkLst>
            <pc:docMk/>
            <pc:sldMk cId="4182810818" sldId="276"/>
            <ac:picMk id="9" creationId="{8381F761-EAFE-4B86-B7AB-F19FB57F501B}"/>
          </ac:picMkLst>
        </pc:picChg>
        <pc:picChg chg="add mod">
          <ac:chgData name="Sergey Mirvoda" userId="1d3fbea06baa702e" providerId="LiveId" clId="{ED73A66A-BEEF-4945-B17F-BC76032714E3}" dt="2020-08-20T12:33:15.923" v="639" actId="1076"/>
          <ac:picMkLst>
            <pc:docMk/>
            <pc:sldMk cId="4182810818" sldId="276"/>
            <ac:picMk id="10" creationId="{9F289B18-8395-4ACE-B371-B888F0D8FB3E}"/>
          </ac:picMkLst>
        </pc:picChg>
        <pc:picChg chg="add mod">
          <ac:chgData name="Sergey Mirvoda" userId="1d3fbea06baa702e" providerId="LiveId" clId="{ED73A66A-BEEF-4945-B17F-BC76032714E3}" dt="2020-08-20T12:33:14.458" v="638" actId="1076"/>
          <ac:picMkLst>
            <pc:docMk/>
            <pc:sldMk cId="4182810818" sldId="276"/>
            <ac:picMk id="11" creationId="{5E9C9B3C-7160-427A-A002-78AB4FF83AE1}"/>
          </ac:picMkLst>
        </pc:picChg>
      </pc:sldChg>
      <pc:sldChg chg="delSp modSp add">
        <pc:chgData name="Sergey Mirvoda" userId="1d3fbea06baa702e" providerId="LiveId" clId="{ED73A66A-BEEF-4945-B17F-BC76032714E3}" dt="2020-08-20T12:36:12.788" v="718" actId="20577"/>
        <pc:sldMkLst>
          <pc:docMk/>
          <pc:sldMk cId="1978410080" sldId="277"/>
        </pc:sldMkLst>
        <pc:spChg chg="mod">
          <ac:chgData name="Sergey Mirvoda" userId="1d3fbea06baa702e" providerId="LiveId" clId="{ED73A66A-BEEF-4945-B17F-BC76032714E3}" dt="2020-08-20T12:33:52.504" v="641"/>
          <ac:spMkLst>
            <pc:docMk/>
            <pc:sldMk cId="1978410080" sldId="277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6:12.788" v="718" actId="20577"/>
          <ac:spMkLst>
            <pc:docMk/>
            <pc:sldMk cId="1978410080" sldId="277"/>
            <ac:spMk id="4" creationId="{EAE4A8AF-76A4-411F-A229-D0A6FCA2AB2A}"/>
          </ac:spMkLst>
        </pc:spChg>
        <pc:picChg chg="del">
          <ac:chgData name="Sergey Mirvoda" userId="1d3fbea06baa702e" providerId="LiveId" clId="{ED73A66A-BEEF-4945-B17F-BC76032714E3}" dt="2020-08-20T12:33:53.797" v="642" actId="478"/>
          <ac:picMkLst>
            <pc:docMk/>
            <pc:sldMk cId="1978410080" sldId="277"/>
            <ac:picMk id="9" creationId="{8381F761-EAFE-4B86-B7AB-F19FB57F501B}"/>
          </ac:picMkLst>
        </pc:picChg>
        <pc:picChg chg="del">
          <ac:chgData name="Sergey Mirvoda" userId="1d3fbea06baa702e" providerId="LiveId" clId="{ED73A66A-BEEF-4945-B17F-BC76032714E3}" dt="2020-08-20T12:33:54.476" v="643" actId="478"/>
          <ac:picMkLst>
            <pc:docMk/>
            <pc:sldMk cId="1978410080" sldId="277"/>
            <ac:picMk id="10" creationId="{9F289B18-8395-4ACE-B371-B888F0D8FB3E}"/>
          </ac:picMkLst>
        </pc:picChg>
        <pc:picChg chg="del">
          <ac:chgData name="Sergey Mirvoda" userId="1d3fbea06baa702e" providerId="LiveId" clId="{ED73A66A-BEEF-4945-B17F-BC76032714E3}" dt="2020-08-20T12:33:55.461" v="644" actId="478"/>
          <ac:picMkLst>
            <pc:docMk/>
            <pc:sldMk cId="1978410080" sldId="277"/>
            <ac:picMk id="11" creationId="{5E9C9B3C-7160-427A-A002-78AB4FF83AE1}"/>
          </ac:picMkLst>
        </pc:picChg>
      </pc:sldChg>
      <pc:sldChg chg="modSp add">
        <pc:chgData name="Sergey Mirvoda" userId="1d3fbea06baa702e" providerId="LiveId" clId="{ED73A66A-BEEF-4945-B17F-BC76032714E3}" dt="2020-08-20T12:37:11.527" v="751"/>
        <pc:sldMkLst>
          <pc:docMk/>
          <pc:sldMk cId="92789527" sldId="278"/>
        </pc:sldMkLst>
        <pc:spChg chg="mod">
          <ac:chgData name="Sergey Mirvoda" userId="1d3fbea06baa702e" providerId="LiveId" clId="{ED73A66A-BEEF-4945-B17F-BC76032714E3}" dt="2020-08-20T12:36:43.269" v="728" actId="20577"/>
          <ac:spMkLst>
            <pc:docMk/>
            <pc:sldMk cId="92789527" sldId="278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7:11.527" v="751"/>
          <ac:spMkLst>
            <pc:docMk/>
            <pc:sldMk cId="92789527" sldId="278"/>
            <ac:spMk id="4" creationId="{EAE4A8AF-76A4-411F-A229-D0A6FCA2AB2A}"/>
          </ac:spMkLst>
        </pc:spChg>
      </pc:sldChg>
      <pc:sldChg chg="add del">
        <pc:chgData name="Sergey Mirvoda" userId="1d3fbea06baa702e" providerId="LiveId" clId="{ED73A66A-BEEF-4945-B17F-BC76032714E3}" dt="2020-08-20T12:37:26.423" v="753" actId="2696"/>
        <pc:sldMkLst>
          <pc:docMk/>
          <pc:sldMk cId="2658298518" sldId="279"/>
        </pc:sldMkLst>
      </pc:sldChg>
      <pc:sldChg chg="addSp delSp modSp add">
        <pc:chgData name="Sergey Mirvoda" userId="1d3fbea06baa702e" providerId="LiveId" clId="{ED73A66A-BEEF-4945-B17F-BC76032714E3}" dt="2020-08-20T12:39:08.889" v="783" actId="14100"/>
        <pc:sldMkLst>
          <pc:docMk/>
          <pc:sldMk cId="2981837163" sldId="279"/>
        </pc:sldMkLst>
        <pc:spChg chg="mod">
          <ac:chgData name="Sergey Mirvoda" userId="1d3fbea06baa702e" providerId="LiveId" clId="{ED73A66A-BEEF-4945-B17F-BC76032714E3}" dt="2020-08-20T12:37:47.290" v="769" actId="20577"/>
          <ac:spMkLst>
            <pc:docMk/>
            <pc:sldMk cId="2981837163" sldId="279"/>
            <ac:spMk id="2" creationId="{397FE73E-E980-4AEA-B3CB-551A236E1D8F}"/>
          </ac:spMkLst>
        </pc:spChg>
        <pc:spChg chg="del">
          <ac:chgData name="Sergey Mirvoda" userId="1d3fbea06baa702e" providerId="LiveId" clId="{ED73A66A-BEEF-4945-B17F-BC76032714E3}" dt="2020-08-20T12:38:39.900" v="777" actId="478"/>
          <ac:spMkLst>
            <pc:docMk/>
            <pc:sldMk cId="2981837163" sldId="279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38:43.729" v="778" actId="1076"/>
          <ac:picMkLst>
            <pc:docMk/>
            <pc:sldMk cId="2981837163" sldId="279"/>
            <ac:picMk id="3" creationId="{6396055B-016E-43B3-905F-C4113541B55E}"/>
          </ac:picMkLst>
        </pc:picChg>
        <pc:picChg chg="add mod">
          <ac:chgData name="Sergey Mirvoda" userId="1d3fbea06baa702e" providerId="LiveId" clId="{ED73A66A-BEEF-4945-B17F-BC76032714E3}" dt="2020-08-20T12:38:45.176" v="779" actId="1076"/>
          <ac:picMkLst>
            <pc:docMk/>
            <pc:sldMk cId="2981837163" sldId="279"/>
            <ac:picMk id="5" creationId="{14B7F0A1-8D75-4670-A94A-2711A708F0BC}"/>
          </ac:picMkLst>
        </pc:picChg>
        <pc:picChg chg="add mod">
          <ac:chgData name="Sergey Mirvoda" userId="1d3fbea06baa702e" providerId="LiveId" clId="{ED73A66A-BEEF-4945-B17F-BC76032714E3}" dt="2020-08-20T12:39:08.889" v="783" actId="14100"/>
          <ac:picMkLst>
            <pc:docMk/>
            <pc:sldMk cId="2981837163" sldId="279"/>
            <ac:picMk id="6" creationId="{9F43279D-5C2F-4CC0-A794-CAD0D76EEE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rfu.ru/ru/students/study/schedule/" TargetMode="External"/><Relationship Id="rId2" Type="http://schemas.openxmlformats.org/officeDocument/2006/relationships/hyperlink" Target="http://mysite.ru/go/&#1082;&#1086;&#1088;&#1086;&#1090;&#1082;&#1086;&#1077;_&#1080;&#1084;&#1103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386744"/>
            <a:ext cx="9845567" cy="1965800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dirty="0"/>
              <a:t>5</a:t>
            </a:r>
            <a:br>
              <a:rPr lang="ru-RU" dirty="0"/>
            </a:br>
            <a:r>
              <a:rPr lang="ru-RU" b="1" dirty="0"/>
              <a:t>Технологии управления большими данными</a:t>
            </a:r>
            <a:br>
              <a:rPr lang="ru-RU" dirty="0"/>
            </a:br>
            <a:r>
              <a:rPr lang="ru-RU" dirty="0"/>
              <a:t>Основы хранилищ ключ-значение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и инструменты анализа больших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4F26A-B5D2-47F4-BBCA-1E7CE58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2" y="59155"/>
            <a:ext cx="7729728" cy="1188720"/>
          </a:xfrm>
        </p:spPr>
        <p:txBody>
          <a:bodyPr/>
          <a:lstStyle/>
          <a:p>
            <a:r>
              <a:rPr lang="ru-RU" b="1" dirty="0"/>
              <a:t>Простые типы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DB8F53-66D6-4917-A570-4701618A8A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5045" y="1590263"/>
            <a:ext cx="5304155" cy="81851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3A3E99-B060-46DA-B3C1-9729383B0781}"/>
              </a:ext>
            </a:extLst>
          </p:cNvPr>
          <p:cNvSpPr/>
          <p:nvPr/>
        </p:nvSpPr>
        <p:spPr>
          <a:xfrm>
            <a:off x="1115506" y="2690121"/>
            <a:ext cx="6096000" cy="19599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снижения количества соединений используются команды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MSET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MGET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принимающие множество ключей и значений.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Задачу подсчёта количества переходов можно реализовать с помощью команд инкремента ключа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INCRBY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DECRBY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(значения ключа, который нужно создать заранее).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81927C-E277-40A0-8C12-F4CB4D6B83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48454" y="4213782"/>
            <a:ext cx="3096368" cy="205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7F10DABD-74C7-40FF-B28B-C34BFFDDBF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981200" y="120099"/>
            <a:ext cx="8229600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устаревание</a:t>
            </a:r>
            <a:endParaRPr lang="en-US" altLang="ru-RU" dirty="0"/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115CA684-58CB-4EB6-8AC6-3A23438B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4664676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A7DFE4-26E9-4CE8-8142-8B631FD4F3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5916" y="1389053"/>
            <a:ext cx="2494915" cy="170434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C4C021-99E4-4983-BE28-ACC2EC502F32}"/>
              </a:ext>
            </a:extLst>
          </p:cNvPr>
          <p:cNvSpPr/>
          <p:nvPr/>
        </p:nvSpPr>
        <p:spPr>
          <a:xfrm>
            <a:off x="5027629" y="2241223"/>
            <a:ext cx="6096000" cy="3042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примере выше мы установили время жизни короткой ссылки равной 20 секундам и затем проверили сколько времени осталось жить ключу с помощью команды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существование ключа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чтобы удостовериться, что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корректно очистил хранилище от нашей устаревшей ссылки. Для чтобы установить требуемое нам время жизни равное семи дням, нужно или умножить на 7 число секунд в сутках или воспользоваться командой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EXPIREAT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принимающей в качестве аргумента конкретную дату устаревания ключа. </a:t>
            </a:r>
          </a:p>
        </p:txBody>
      </p:sp>
    </p:spTree>
    <p:extLst>
      <p:ext uri="{BB962C8B-B14F-4D97-AF65-F5344CB8AC3E}">
        <p14:creationId xmlns:p14="http://schemas.microsoft.com/office/powerpoint/2010/main" val="26537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Транзакции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набор команд </a:t>
            </a:r>
            <a:r>
              <a:rPr lang="en-US" b="1" dirty="0"/>
              <a:t>MULTI</a:t>
            </a:r>
            <a:r>
              <a:rPr lang="ru-RU" b="1" dirty="0"/>
              <a:t>\</a:t>
            </a:r>
            <a:r>
              <a:rPr lang="en-US" b="1" dirty="0"/>
              <a:t>EXEC</a:t>
            </a:r>
            <a:r>
              <a:rPr lang="ru-RU" b="1" dirty="0"/>
              <a:t>\</a:t>
            </a:r>
            <a:r>
              <a:rPr lang="en-US" b="1" dirty="0"/>
              <a:t>DISCARD </a:t>
            </a:r>
            <a:endParaRPr lang="ru-RU" b="1" dirty="0"/>
          </a:p>
          <a:p>
            <a:pPr lvl="2"/>
            <a:r>
              <a:rPr lang="ru-RU" dirty="0"/>
              <a:t>первая записывает последовательность команд, </a:t>
            </a:r>
          </a:p>
          <a:p>
            <a:pPr lvl="2"/>
            <a:r>
              <a:rPr lang="ru-RU" dirty="0"/>
              <a:t>вторая транзакционно выполняет их, </a:t>
            </a:r>
          </a:p>
          <a:p>
            <a:pPr lvl="2"/>
            <a:r>
              <a:rPr lang="ru-RU" dirty="0"/>
              <a:t>третья отменяет выполнение, </a:t>
            </a:r>
          </a:p>
          <a:p>
            <a:pPr marL="457200" lvl="2" indent="0">
              <a:buNone/>
            </a:pPr>
            <a:endParaRPr lang="ru-RU" dirty="0"/>
          </a:p>
          <a:p>
            <a:pPr marL="457200" lvl="2" indent="0">
              <a:buNone/>
            </a:pPr>
            <a:r>
              <a:rPr lang="ru-RU" dirty="0"/>
              <a:t>по аналогии </a:t>
            </a:r>
            <a:r>
              <a:rPr lang="en-US" dirty="0"/>
              <a:t>BEGIN</a:t>
            </a:r>
            <a:r>
              <a:rPr lang="ru-RU" dirty="0"/>
              <a:t>\</a:t>
            </a:r>
            <a:r>
              <a:rPr lang="en-US" dirty="0"/>
              <a:t>COMMIT</a:t>
            </a:r>
            <a:r>
              <a:rPr lang="ru-RU" dirty="0"/>
              <a:t>\</a:t>
            </a:r>
            <a:r>
              <a:rPr lang="en-US" dirty="0"/>
              <a:t>ROLLBACK</a:t>
            </a:r>
            <a:r>
              <a:rPr lang="ru-RU" dirty="0"/>
              <a:t>. Но, в отличие от РСУБД, команды не выполняются до получения команды </a:t>
            </a:r>
            <a:r>
              <a:rPr lang="en-US" b="1" dirty="0"/>
              <a:t>EXEC</a:t>
            </a:r>
            <a:r>
              <a:rPr lang="ru-RU" dirty="0"/>
              <a:t>, поэтому команда </a:t>
            </a:r>
            <a:r>
              <a:rPr lang="en-US" b="1" dirty="0"/>
              <a:t>DISCARD</a:t>
            </a:r>
            <a:r>
              <a:rPr lang="en-US" dirty="0"/>
              <a:t> </a:t>
            </a:r>
            <a:r>
              <a:rPr lang="ru-RU" dirty="0"/>
              <a:t>не откатывает изменённые данные, а просто отменяет выполнение записанных командой </a:t>
            </a:r>
            <a:r>
              <a:rPr lang="en-US" b="1" dirty="0"/>
              <a:t>MULTI</a:t>
            </a:r>
            <a:r>
              <a:rPr lang="en-US" dirty="0"/>
              <a:t> </a:t>
            </a:r>
            <a:r>
              <a:rPr lang="ru-RU" dirty="0"/>
              <a:t>команд.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6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b="1" dirty="0"/>
              <a:t>Сложные типы данных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b="1" i="1" dirty="0" err="1"/>
              <a:t>Хеши</a:t>
            </a:r>
            <a:endParaRPr lang="ru-RU" b="1" i="1" dirty="0"/>
          </a:p>
          <a:p>
            <a:r>
              <a:rPr lang="ru-RU" b="1" i="1" dirty="0"/>
              <a:t>Списки(</a:t>
            </a:r>
            <a:r>
              <a:rPr lang="en-US" b="1" i="1" dirty="0"/>
              <a:t>Lists</a:t>
            </a:r>
            <a:r>
              <a:rPr lang="ru-RU" b="1" i="1" dirty="0"/>
              <a:t>)</a:t>
            </a:r>
          </a:p>
          <a:p>
            <a:r>
              <a:rPr lang="ru-RU" b="1" i="1" dirty="0"/>
              <a:t>Множества (</a:t>
            </a:r>
            <a:r>
              <a:rPr lang="en-US" b="1" i="1" dirty="0"/>
              <a:t>Sets</a:t>
            </a:r>
            <a:r>
              <a:rPr lang="ru-RU" b="1" i="1" dirty="0"/>
              <a:t>) и объединения (</a:t>
            </a:r>
            <a:r>
              <a:rPr lang="en-US" b="1" i="1" dirty="0"/>
              <a:t>Unions</a:t>
            </a:r>
            <a:r>
              <a:rPr lang="ru-RU" b="1" i="1" dirty="0"/>
              <a:t>)</a:t>
            </a:r>
          </a:p>
          <a:p>
            <a:r>
              <a:rPr lang="ru-RU" b="1" i="1" dirty="0"/>
              <a:t>Сортированные множества (</a:t>
            </a:r>
            <a:r>
              <a:rPr lang="ru-RU" b="1" i="1" dirty="0" err="1"/>
              <a:t>Sorted</a:t>
            </a:r>
            <a:r>
              <a:rPr lang="ru-RU" b="1" i="1" dirty="0"/>
              <a:t> </a:t>
            </a:r>
            <a:r>
              <a:rPr lang="ru-RU" b="1" i="1" dirty="0" err="1"/>
              <a:t>Sets</a:t>
            </a:r>
            <a:r>
              <a:rPr lang="ru-RU" b="1" i="1" dirty="0"/>
              <a:t>) и диапазоны (</a:t>
            </a:r>
            <a:r>
              <a:rPr lang="ru-RU" b="1" i="1" dirty="0" err="1"/>
              <a:t>Ranges</a:t>
            </a:r>
            <a:r>
              <a:rPr lang="ru-RU" b="1" i="1" dirty="0"/>
              <a:t>) </a:t>
            </a:r>
          </a:p>
          <a:p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9143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b="1" dirty="0"/>
              <a:t>ХЭШИ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758" y="1684680"/>
            <a:ext cx="7729728" cy="3631141"/>
          </a:xfrm>
        </p:spPr>
        <p:txBody>
          <a:bodyPr>
            <a:normAutofit/>
          </a:bodyPr>
          <a:lstStyle/>
          <a:p>
            <a:r>
              <a:rPr lang="ru-RU" dirty="0" err="1"/>
              <a:t>Хеши</a:t>
            </a:r>
            <a:r>
              <a:rPr lang="ru-RU" dirty="0"/>
              <a:t> - хороший пример того, почему называть </a:t>
            </a:r>
            <a:r>
              <a:rPr lang="ru-RU" dirty="0" err="1"/>
              <a:t>Redis</a:t>
            </a:r>
            <a:r>
              <a:rPr lang="ru-RU" dirty="0"/>
              <a:t> хранилищем пар ключ-значение не совсем корректно. </a:t>
            </a:r>
            <a:r>
              <a:rPr lang="ru-RU" dirty="0" err="1"/>
              <a:t>Хеши</a:t>
            </a:r>
            <a:r>
              <a:rPr lang="ru-RU" dirty="0"/>
              <a:t> во многом похожи на строки. Важным отличием является то, что они предоставляют дополнительный уровень адресации данных - поля (</a:t>
            </a:r>
            <a:r>
              <a:rPr lang="ru-RU" dirty="0" err="1"/>
              <a:t>fields</a:t>
            </a:r>
            <a:r>
              <a:rPr lang="ru-RU" dirty="0"/>
              <a:t>). Эквивалентами команд </a:t>
            </a:r>
            <a:r>
              <a:rPr lang="ru-RU" dirty="0" err="1"/>
              <a:t>set</a:t>
            </a:r>
            <a:r>
              <a:rPr lang="ru-RU" dirty="0"/>
              <a:t> и </a:t>
            </a:r>
            <a:r>
              <a:rPr lang="ru-RU" dirty="0" err="1"/>
              <a:t>get</a:t>
            </a:r>
            <a:r>
              <a:rPr lang="ru-RU" dirty="0"/>
              <a:t> для </a:t>
            </a:r>
            <a:r>
              <a:rPr lang="ru-RU" dirty="0" err="1"/>
              <a:t>хешей</a:t>
            </a:r>
            <a:r>
              <a:rPr lang="ru-RU" dirty="0"/>
              <a:t> являются: </a:t>
            </a:r>
            <a:r>
              <a:rPr lang="en-US" dirty="0" err="1"/>
              <a:t>hset</a:t>
            </a:r>
            <a:r>
              <a:rPr lang="en-US" dirty="0"/>
              <a:t>, </a:t>
            </a:r>
            <a:r>
              <a:rPr lang="en-US" dirty="0" err="1"/>
              <a:t>hget</a:t>
            </a:r>
            <a:r>
              <a:rPr lang="en-US" dirty="0"/>
              <a:t>, </a:t>
            </a:r>
            <a:r>
              <a:rPr lang="en-US" dirty="0" err="1"/>
              <a:t>hmset</a:t>
            </a:r>
            <a:r>
              <a:rPr lang="en-US" dirty="0"/>
              <a:t>, </a:t>
            </a:r>
            <a:r>
              <a:rPr lang="en-US" dirty="0" err="1"/>
              <a:t>hmget</a:t>
            </a:r>
            <a:endParaRPr lang="ru-RU" b="1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168A31-053C-4750-AA86-87D1017145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406" y="3339994"/>
            <a:ext cx="5940425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6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b="1" dirty="0"/>
              <a:t>списки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758" y="1684680"/>
            <a:ext cx="7729728" cy="3631141"/>
          </a:xfrm>
        </p:spPr>
        <p:txBody>
          <a:bodyPr>
            <a:normAutofit/>
          </a:bodyPr>
          <a:lstStyle/>
          <a:p>
            <a:r>
              <a:rPr lang="ru-RU" dirty="0"/>
              <a:t>Списки позволяют хранить и манипулировать массивами значений для заданного ключа. Можно добавлять значения в список, получать первое и последнее значение из списка и манипулировать значениями с заданными индексами. Списки сохраняют порядок своих значений и имеют эффективные операции с использованием индексов.</a:t>
            </a:r>
            <a:endParaRPr lang="ru-RU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53BFE2-F08E-425A-9314-F348BA95A8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770" y="3429000"/>
            <a:ext cx="4485640" cy="11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7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>
            <a:normAutofit/>
          </a:bodyPr>
          <a:lstStyle/>
          <a:p>
            <a:r>
              <a:rPr lang="ru-RU" b="1" i="1" dirty="0"/>
              <a:t>Множества (</a:t>
            </a:r>
            <a:r>
              <a:rPr lang="en-US" b="1" i="1" dirty="0"/>
              <a:t>Sets</a:t>
            </a:r>
            <a:r>
              <a:rPr lang="ru-RU" b="1" i="1" dirty="0"/>
              <a:t>) и объединения (</a:t>
            </a:r>
            <a:r>
              <a:rPr lang="en-US" b="1" i="1" dirty="0"/>
              <a:t>Unions</a:t>
            </a:r>
            <a:r>
              <a:rPr lang="ru-RU" b="1" i="1" dirty="0"/>
              <a:t>)</a:t>
            </a:r>
            <a:endParaRPr lang="ru-RU" b="1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758" y="1684680"/>
            <a:ext cx="7729728" cy="3631141"/>
          </a:xfrm>
        </p:spPr>
        <p:txBody>
          <a:bodyPr>
            <a:normAutofit/>
          </a:bodyPr>
          <a:lstStyle/>
          <a:p>
            <a:r>
              <a:rPr lang="ru-RU" dirty="0"/>
              <a:t>Множества используются для хранения уникальных значений и предоставляют набор операций - таких, как объединение. </a:t>
            </a:r>
          </a:p>
          <a:p>
            <a:r>
              <a:rPr lang="ru-RU" dirty="0"/>
              <a:t>Множества не упорядочены, но предоставляют эффективные операции со значениями.</a:t>
            </a:r>
            <a:endParaRPr lang="ru-RU" b="1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EECAA9-BA1E-4C9A-857C-F63155C5E4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7366" y="3231034"/>
            <a:ext cx="5940425" cy="1036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FE46AD-3D59-4ED6-8268-920508CE07E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7366" y="4452685"/>
            <a:ext cx="3447415" cy="856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AAFF0D-5A36-4DBB-92DA-015D65E625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68281" y="4553642"/>
            <a:ext cx="2571115" cy="17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2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/>
              <a:t>Упорядоченные Множества (</a:t>
            </a:r>
            <a:r>
              <a:rPr lang="en-US" dirty="0"/>
              <a:t>Sorted Sets)</a:t>
            </a:r>
            <a:endParaRPr lang="ru-RU" b="1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758" y="1684680"/>
            <a:ext cx="7729728" cy="3631141"/>
          </a:xfrm>
        </p:spPr>
        <p:txBody>
          <a:bodyPr>
            <a:normAutofit/>
          </a:bodyPr>
          <a:lstStyle/>
          <a:p>
            <a:r>
              <a:rPr lang="ru-RU" dirty="0"/>
              <a:t>Сортированные множества особая структура данных </a:t>
            </a:r>
            <a:r>
              <a:rPr lang="en-US" dirty="0"/>
              <a:t>Redis </a:t>
            </a:r>
            <a:r>
              <a:rPr lang="ru-RU" dirty="0"/>
              <a:t>похожая сразу и на списки, и на множества, и на </a:t>
            </a:r>
            <a:r>
              <a:rPr lang="ru-RU" dirty="0" err="1"/>
              <a:t>хеши</a:t>
            </a:r>
            <a:r>
              <a:rPr lang="ru-RU" dirty="0"/>
              <a:t>. Как множества они состоят из уникальных строковых элементов, как списки они упорядочены, как </a:t>
            </a:r>
            <a:r>
              <a:rPr lang="ru-RU" dirty="0" err="1"/>
              <a:t>хеши</a:t>
            </a:r>
            <a:r>
              <a:rPr lang="ru-RU" dirty="0"/>
              <a:t> они состоят не только из строки, но и из ассоциированного </a:t>
            </a:r>
            <a:r>
              <a:rPr lang="en-US" dirty="0"/>
              <a:t>c </a:t>
            </a:r>
            <a:r>
              <a:rPr lang="ru-RU" dirty="0"/>
              <a:t>ним числового значения, называемого показатель (</a:t>
            </a:r>
            <a:r>
              <a:rPr lang="en-US" dirty="0"/>
              <a:t>score</a:t>
            </a:r>
            <a:r>
              <a:rPr lang="ru-RU" dirty="0"/>
              <a:t>). Значение показателя используется для сортировки элементов внутри множества.</a:t>
            </a:r>
          </a:p>
          <a:p>
            <a:endParaRPr lang="ru-RU" b="1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81F761-EAFE-4B86-B7AB-F19FB57F50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677" y="3648933"/>
            <a:ext cx="3723640" cy="21996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289B18-8395-4ACE-B371-B888F0D8FB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0987" y="4982440"/>
            <a:ext cx="3009265" cy="11995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9C9B3C-7160-427A-A002-78AB4FF83A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97329" y="3500250"/>
            <a:ext cx="3685540" cy="9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1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/>
              <a:t>Масштабирование</a:t>
            </a:r>
            <a:endParaRPr lang="ru-RU" b="1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758" y="1684680"/>
            <a:ext cx="7729728" cy="3631141"/>
          </a:xfrm>
        </p:spPr>
        <p:txBody>
          <a:bodyPr>
            <a:normAutofit/>
          </a:bodyPr>
          <a:lstStyle/>
          <a:p>
            <a:r>
              <a:rPr lang="en-US" dirty="0"/>
              <a:t>Redis Cluster</a:t>
            </a:r>
            <a:endParaRPr lang="ru-RU" dirty="0"/>
          </a:p>
          <a:p>
            <a:r>
              <a:rPr lang="ru-RU" dirty="0"/>
              <a:t>Репликация</a:t>
            </a:r>
          </a:p>
          <a:p>
            <a:r>
              <a:rPr lang="ru-RU" dirty="0"/>
              <a:t>Распределение ключей между несколькими узлами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97841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/>
              <a:t>варианты использования</a:t>
            </a:r>
            <a:endParaRPr lang="ru-RU" b="1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758" y="1684680"/>
            <a:ext cx="7729728" cy="3631141"/>
          </a:xfrm>
        </p:spPr>
        <p:txBody>
          <a:bodyPr>
            <a:normAutofit/>
          </a:bodyPr>
          <a:lstStyle/>
          <a:p>
            <a:r>
              <a:rPr lang="ru-RU" dirty="0"/>
              <a:t>Хранение информации о сессии</a:t>
            </a:r>
          </a:p>
          <a:p>
            <a:r>
              <a:rPr lang="ru-RU" dirty="0"/>
              <a:t>Профили пользователей</a:t>
            </a:r>
          </a:p>
          <a:p>
            <a:r>
              <a:rPr lang="ru-RU" dirty="0"/>
              <a:t>Предпочтения, настройки</a:t>
            </a:r>
          </a:p>
          <a:p>
            <a:r>
              <a:rPr lang="ru-RU" dirty="0"/>
              <a:t>Корзины заказа</a:t>
            </a:r>
          </a:p>
        </p:txBody>
      </p:sp>
    </p:spTree>
    <p:extLst>
      <p:ext uri="{BB962C8B-B14F-4D97-AF65-F5344CB8AC3E}">
        <p14:creationId xmlns:p14="http://schemas.microsoft.com/office/powerpoint/2010/main" val="9278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Хранилище типа "ключ-значение" - это простая хеш-таблица, которая используется в основном тогда, когда весь доступ к базе данных осуществляется по первичному ключу. </a:t>
            </a:r>
          </a:p>
        </p:txBody>
      </p:sp>
    </p:spTree>
    <p:extLst>
      <p:ext uri="{BB962C8B-B14F-4D97-AF65-F5344CB8AC3E}">
        <p14:creationId xmlns:p14="http://schemas.microsoft.com/office/powerpoint/2010/main" val="2180448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AE4A8AF-76A4-411F-A229-D0A6FCA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Кроме описанных выше основных команд и типов данных в </a:t>
            </a:r>
            <a:r>
              <a:rPr lang="en-US" dirty="0"/>
              <a:t>Redis </a:t>
            </a:r>
            <a:r>
              <a:rPr lang="ru-RU" dirty="0"/>
              <a:t>существует огромное число дополнительных команд для различных функциональных назначений – на сайте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ru-RU" dirty="0"/>
              <a:t>приведена исчерпывающая документация с примерами и возможностью испробовать эти команды.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4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Литература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96055B-016E-43B3-905F-C4113541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98" y="1901857"/>
            <a:ext cx="2902427" cy="25217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7F0A1-8D75-4670-A94A-2711A708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16" y="1901857"/>
            <a:ext cx="2614825" cy="32182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43279D-5C2F-4CC0-A794-CAD0D76E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035" y="1901857"/>
            <a:ext cx="2324016" cy="32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3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Сравнение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38E86449-4E96-44F5-897F-75C633FC8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96341"/>
              </p:ext>
            </p:extLst>
          </p:nvPr>
        </p:nvGraphicFramePr>
        <p:xfrm>
          <a:off x="2140520" y="2316480"/>
          <a:ext cx="77311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104221824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2012836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 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сервер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(node)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8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8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Ключ-значение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1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43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7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66C52-1629-4194-BCDB-BFE3B9D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71" y="149146"/>
            <a:ext cx="7729728" cy="1188720"/>
          </a:xfrm>
        </p:spPr>
        <p:txBody>
          <a:bodyPr/>
          <a:lstStyle/>
          <a:p>
            <a:r>
              <a:rPr lang="ru-RU" b="1" dirty="0"/>
              <a:t>Установка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4E6DA55-9249-4706-A798-7BA4A2CE8026}"/>
              </a:ext>
            </a:extLst>
          </p:cNvPr>
          <p:cNvSpPr txBox="1">
            <a:spLocks/>
          </p:cNvSpPr>
          <p:nvPr/>
        </p:nvSpPr>
        <p:spPr>
          <a:xfrm>
            <a:off x="542380" y="1558887"/>
            <a:ext cx="11023544" cy="47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3855C60-B8F0-4AFD-A0A2-BA56C758C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55956"/>
              </p:ext>
            </p:extLst>
          </p:nvPr>
        </p:nvGraphicFramePr>
        <p:xfrm>
          <a:off x="2173471" y="1650883"/>
          <a:ext cx="5934075" cy="529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4075">
                  <a:extLst>
                    <a:ext uri="{9D8B030D-6E8A-4147-A177-3AD203B41FA5}">
                      <a16:colId xmlns:a16="http://schemas.microsoft.com/office/drawing/2014/main" val="2779175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 </a:t>
                      </a:r>
                      <a:r>
                        <a:rPr lang="en-US" sz="1100" dirty="0" err="1">
                          <a:effectLst/>
                        </a:rPr>
                        <a:t>sudo</a:t>
                      </a:r>
                      <a:r>
                        <a:rPr lang="en-US" sz="1100" dirty="0">
                          <a:effectLst/>
                        </a:rPr>
                        <a:t> apt-get update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 </a:t>
                      </a:r>
                      <a:r>
                        <a:rPr lang="en-US" sz="1100" dirty="0" err="1">
                          <a:effectLst/>
                        </a:rPr>
                        <a:t>sudo</a:t>
                      </a:r>
                      <a:r>
                        <a:rPr lang="en-US" sz="1100" dirty="0">
                          <a:effectLst/>
                        </a:rPr>
                        <a:t> apt-get install </a:t>
                      </a:r>
                      <a:r>
                        <a:rPr lang="en-US" sz="1100" dirty="0" err="1">
                          <a:effectLst/>
                        </a:rPr>
                        <a:t>redis</a:t>
                      </a:r>
                      <a:r>
                        <a:rPr lang="en-US" sz="1100" dirty="0">
                          <a:effectLst/>
                        </a:rPr>
                        <a:t>-server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418403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1B99B04-8C4F-4571-8830-4972B0A5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58082"/>
              </p:ext>
            </p:extLst>
          </p:nvPr>
        </p:nvGraphicFramePr>
        <p:xfrm>
          <a:off x="2173471" y="2424132"/>
          <a:ext cx="5934075" cy="350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4075">
                  <a:extLst>
                    <a:ext uri="{9D8B030D-6E8A-4147-A177-3AD203B41FA5}">
                      <a16:colId xmlns:a16="http://schemas.microsoft.com/office/drawing/2014/main" val="332499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 </a:t>
                      </a:r>
                      <a:r>
                        <a:rPr lang="en-US" sz="1100" dirty="0" err="1">
                          <a:effectLst/>
                        </a:rPr>
                        <a:t>redis</a:t>
                      </a:r>
                      <a:r>
                        <a:rPr lang="en-US" sz="1100" dirty="0">
                          <a:effectLst/>
                        </a:rPr>
                        <a:t>-server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1090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63F6BC-1729-47F2-BBAE-44F1E2DD9B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3611" y="2966840"/>
            <a:ext cx="527939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66C52-1629-4194-BCDB-BFE3B9D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71" y="149146"/>
            <a:ext cx="7729728" cy="1188720"/>
          </a:xfrm>
        </p:spPr>
        <p:txBody>
          <a:bodyPr/>
          <a:lstStyle/>
          <a:p>
            <a:r>
              <a:rPr lang="ru-RU" b="1" dirty="0"/>
              <a:t>Запуск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4E6DA55-9249-4706-A798-7BA4A2CE8026}"/>
              </a:ext>
            </a:extLst>
          </p:cNvPr>
          <p:cNvSpPr txBox="1">
            <a:spLocks/>
          </p:cNvSpPr>
          <p:nvPr/>
        </p:nvSpPr>
        <p:spPr>
          <a:xfrm>
            <a:off x="542380" y="1558887"/>
            <a:ext cx="11023544" cy="47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0CB6127-3C3B-48DA-AC8B-EE1B6DA84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10772"/>
              </p:ext>
            </p:extLst>
          </p:nvPr>
        </p:nvGraphicFramePr>
        <p:xfrm>
          <a:off x="2173471" y="1677936"/>
          <a:ext cx="5934075" cy="350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4075">
                  <a:extLst>
                    <a:ext uri="{9D8B030D-6E8A-4147-A177-3AD203B41FA5}">
                      <a16:colId xmlns:a16="http://schemas.microsoft.com/office/drawing/2014/main" val="2575091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 service </a:t>
                      </a:r>
                      <a:r>
                        <a:rPr lang="en-US" sz="1100" dirty="0" err="1">
                          <a:effectLst/>
                        </a:rPr>
                        <a:t>redis</a:t>
                      </a:r>
                      <a:r>
                        <a:rPr lang="en-US" sz="1100" dirty="0">
                          <a:effectLst/>
                        </a:rPr>
                        <a:t>-server status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289951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CCF26B-DDB9-4CC2-AAAD-394815E45E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7121" y="2249033"/>
            <a:ext cx="5940425" cy="13125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58BD0A-BBC9-4A27-86DB-031C97CB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71" y="3922178"/>
            <a:ext cx="8448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66C52-1629-4194-BCDB-BFE3B9D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71" y="149146"/>
            <a:ext cx="7729728" cy="1188720"/>
          </a:xfrm>
        </p:spPr>
        <p:txBody>
          <a:bodyPr/>
          <a:lstStyle/>
          <a:p>
            <a:r>
              <a:rPr lang="ru-RU" b="1" dirty="0"/>
              <a:t>Подключение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4E6DA55-9249-4706-A798-7BA4A2CE8026}"/>
              </a:ext>
            </a:extLst>
          </p:cNvPr>
          <p:cNvSpPr txBox="1">
            <a:spLocks/>
          </p:cNvSpPr>
          <p:nvPr/>
        </p:nvSpPr>
        <p:spPr>
          <a:xfrm>
            <a:off x="542380" y="1558887"/>
            <a:ext cx="11023544" cy="47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4C784FC-D141-4583-95D5-5FA46B7E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349" y="1558887"/>
            <a:ext cx="9539416" cy="1602837"/>
          </a:xfrm>
        </p:spPr>
        <p:txBody>
          <a:bodyPr/>
          <a:lstStyle/>
          <a:p>
            <a:pPr lvl="1"/>
            <a:r>
              <a:rPr lang="ru-RU" dirty="0"/>
              <a:t>Для подключения к </a:t>
            </a:r>
            <a:r>
              <a:rPr lang="en-US" dirty="0"/>
              <a:t>Redis </a:t>
            </a:r>
            <a:r>
              <a:rPr lang="ru-RU" dirty="0"/>
              <a:t>проще всего использовать консольный клиент </a:t>
            </a:r>
            <a:r>
              <a:rPr lang="en-US" dirty="0" err="1"/>
              <a:t>redis</a:t>
            </a:r>
            <a:r>
              <a:rPr lang="ru-RU" dirty="0"/>
              <a:t>-</a:t>
            </a:r>
            <a:r>
              <a:rPr lang="en-US" dirty="0"/>
              <a:t>cli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который по умолчанию подключается к локальному серверу. </a:t>
            </a:r>
          </a:p>
          <a:p>
            <a:pPr lvl="1"/>
            <a:r>
              <a:rPr lang="ru-RU" dirty="0"/>
              <a:t>После вызова команды </a:t>
            </a:r>
            <a:r>
              <a:rPr lang="en-US" dirty="0" err="1"/>
              <a:t>redis</a:t>
            </a:r>
            <a:r>
              <a:rPr lang="ru-RU" dirty="0"/>
              <a:t>-</a:t>
            </a:r>
            <a:r>
              <a:rPr lang="en-US" dirty="0"/>
              <a:t>cli</a:t>
            </a:r>
            <a:r>
              <a:rPr lang="ru-RU" dirty="0"/>
              <a:t> отобразится интерактивный интерфейс клиента </a:t>
            </a:r>
            <a:r>
              <a:rPr lang="en-US" dirty="0"/>
              <a:t>Redis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Для проверки можно вызвать простейшую команду </a:t>
            </a:r>
            <a:r>
              <a:rPr lang="en-US" dirty="0"/>
              <a:t>PING.</a:t>
            </a:r>
            <a:endParaRPr lang="ru-RU" dirty="0"/>
          </a:p>
          <a:p>
            <a:pPr lvl="1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4C708F-4BD5-402E-A548-05C2E2F5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71" y="3161724"/>
            <a:ext cx="6762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66C52-1629-4194-BCDB-BFE3B9D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71" y="149146"/>
            <a:ext cx="7729728" cy="1188720"/>
          </a:xfrm>
        </p:spPr>
        <p:txBody>
          <a:bodyPr/>
          <a:lstStyle/>
          <a:p>
            <a:r>
              <a:rPr lang="ru-RU" b="1" dirty="0"/>
              <a:t>Конфигурация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4E6DA55-9249-4706-A798-7BA4A2CE8026}"/>
              </a:ext>
            </a:extLst>
          </p:cNvPr>
          <p:cNvSpPr txBox="1">
            <a:spLocks/>
          </p:cNvSpPr>
          <p:nvPr/>
        </p:nvSpPr>
        <p:spPr>
          <a:xfrm>
            <a:off x="542380" y="1558887"/>
            <a:ext cx="11023544" cy="47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4C784FC-D141-4583-95D5-5FA46B7E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349" y="1558887"/>
            <a:ext cx="9539416" cy="1602837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ru-RU" dirty="0"/>
              <a:t>Хранится в файле </a:t>
            </a:r>
            <a:r>
              <a:rPr lang="en-US" dirty="0" err="1"/>
              <a:t>redis.conf</a:t>
            </a:r>
            <a:r>
              <a:rPr lang="ru-RU" dirty="0"/>
              <a:t> в корневой папке приложения (может зависеть от дистрибутива </a:t>
            </a:r>
            <a:r>
              <a:rPr lang="en-US" dirty="0"/>
              <a:t>Linux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Доступна по команде </a:t>
            </a:r>
            <a:r>
              <a:rPr lang="en-US" b="1" dirty="0"/>
              <a:t>CONFIG</a:t>
            </a:r>
          </a:p>
          <a:p>
            <a:pPr lvl="1"/>
            <a:r>
              <a:rPr lang="ru-RU" altLang="ru-R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GET CONFIG_SETTING_NAME</a:t>
            </a:r>
            <a:endParaRPr lang="en-US" alt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altLang="ru-R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SET CONFIG_SETTING_NAME NEW_CONFIG_VALUE</a:t>
            </a:r>
            <a:r>
              <a:rPr lang="ru-RU" altLang="ru-RU" sz="1050" dirty="0">
                <a:solidFill>
                  <a:schemeClr val="tx1"/>
                </a:solidFill>
              </a:rPr>
              <a:t> 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28600" lvl="1" indent="0">
              <a:buNone/>
            </a:pPr>
            <a:endParaRPr lang="en-US" alt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altLang="ru-RU" sz="1050" dirty="0">
                <a:solidFill>
                  <a:schemeClr val="tx1"/>
                </a:solidFill>
              </a:rPr>
              <a:t> </a:t>
            </a:r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4B28E4-03A5-4444-BBE1-63A99D36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A4F93-1107-433C-8A5B-D94DEE05B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48"/>
          <a:stretch/>
        </p:blipFill>
        <p:spPr>
          <a:xfrm>
            <a:off x="6629945" y="2261725"/>
            <a:ext cx="5019675" cy="431735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9FD447-E78F-4B18-B048-5BBA3173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C7358C-A5D9-4BAE-A570-89CDD882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4" y="2980522"/>
            <a:ext cx="6048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7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4F26A-B5D2-47F4-BBCA-1E7CE58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2" y="59155"/>
            <a:ext cx="7729728" cy="1188720"/>
          </a:xfrm>
        </p:spPr>
        <p:txBody>
          <a:bodyPr/>
          <a:lstStyle/>
          <a:p>
            <a:r>
              <a:rPr lang="ru-RU" b="1" dirty="0"/>
              <a:t>Простые типы данных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5D14CC21-9F60-4124-A8BD-7F51E18A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292" y="1734178"/>
            <a:ext cx="9539416" cy="395355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качестве примера использования </a:t>
            </a:r>
            <a:r>
              <a:rPr lang="en-US" dirty="0"/>
              <a:t>Redis </a:t>
            </a:r>
            <a:r>
              <a:rPr lang="ru-RU" dirty="0"/>
              <a:t>разработаем хранилище для простейшего сервиса сокращения ссылок. Разрабатываемый сервис должен обеспечивать выполнение следующих функций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ru-RU" dirty="0"/>
              <a:t>Сопоставлять переданные короткое имя и ссылку (</a:t>
            </a:r>
            <a:r>
              <a:rPr lang="en-US" dirty="0"/>
              <a:t>URL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Возвращать </a:t>
            </a:r>
            <a:r>
              <a:rPr lang="en-US" dirty="0"/>
              <a:t>URL </a:t>
            </a:r>
            <a:r>
              <a:rPr lang="ru-RU" dirty="0"/>
              <a:t>по переданному имени</a:t>
            </a:r>
          </a:p>
          <a:p>
            <a:pPr lvl="0"/>
            <a:r>
              <a:rPr lang="ru-RU" dirty="0"/>
              <a:t>Подсчитывать количество переходов (запросов имени) по ссылке</a:t>
            </a:r>
          </a:p>
          <a:p>
            <a:pPr lvl="0"/>
            <a:r>
              <a:rPr lang="ru-RU" dirty="0"/>
              <a:t>Автоматически очищать хранилище при неиспользовании ссылки больше 7 дней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r>
              <a:rPr lang="ru-RU" dirty="0"/>
              <a:t>Сам сервис будет предоставлять пользователю ссылку вида </a:t>
            </a:r>
            <a:r>
              <a:rPr lang="en-US" u="sng" dirty="0">
                <a:hlinkClick r:id="rId2"/>
              </a:rPr>
              <a:t>http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mysite</a:t>
            </a:r>
            <a:r>
              <a:rPr lang="ru-RU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ru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go</a:t>
            </a:r>
            <a:r>
              <a:rPr lang="ru-RU" u="sng" dirty="0">
                <a:hlinkClick r:id="rId2"/>
              </a:rPr>
              <a:t>/</a:t>
            </a:r>
            <a:r>
              <a:rPr lang="ru-RU" u="sng" dirty="0" err="1">
                <a:hlinkClick r:id="rId2"/>
              </a:rPr>
              <a:t>короткое_имя</a:t>
            </a:r>
            <a:r>
              <a:rPr lang="ru-RU" dirty="0"/>
              <a:t> при нажатии на ссылку сервис будет обращаться к хранилищу, преобразовывать короткое имя в длинную ссылку и переадресовывать пользователя на неё (аналог сервиса </a:t>
            </a:r>
            <a:r>
              <a:rPr lang="en-US" dirty="0"/>
              <a:t>bit</a:t>
            </a:r>
            <a:r>
              <a:rPr lang="ru-RU" dirty="0"/>
              <a:t>.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i="1" dirty="0"/>
              <a:t>goo.gl</a:t>
            </a:r>
            <a:r>
              <a:rPr lang="ru-RU" dirty="0"/>
              <a:t>). </a:t>
            </a:r>
          </a:p>
          <a:p>
            <a:r>
              <a:rPr lang="ru-RU" dirty="0"/>
              <a:t>Для сопоставления ключу значения в </a:t>
            </a:r>
            <a:r>
              <a:rPr lang="en-US" dirty="0"/>
              <a:t>Redis </a:t>
            </a:r>
            <a:r>
              <a:rPr lang="ru-RU" dirty="0"/>
              <a:t>используется команда </a:t>
            </a:r>
            <a:r>
              <a:rPr lang="en-US" b="1" dirty="0"/>
              <a:t>SET</a:t>
            </a:r>
            <a:r>
              <a:rPr lang="ru-RU" dirty="0"/>
              <a:t>, например, сопоставим ключу </a:t>
            </a:r>
            <a:r>
              <a:rPr lang="en-US" dirty="0"/>
              <a:t>rasp </a:t>
            </a:r>
            <a:r>
              <a:rPr lang="ru-RU" dirty="0"/>
              <a:t>адрес </a:t>
            </a:r>
            <a:r>
              <a:rPr lang="ru-RU" u="sng" dirty="0">
                <a:hlinkClick r:id="rId3"/>
              </a:rPr>
              <a:t>http://urfu.ru/ru/students/study/schedule/</a:t>
            </a:r>
            <a:r>
              <a:rPr lang="ru-RU" dirty="0"/>
              <a:t> для получения значения используется команда </a:t>
            </a:r>
            <a:r>
              <a:rPr lang="en-US" b="1" dirty="0"/>
              <a:t>GET</a:t>
            </a:r>
            <a:r>
              <a:rPr lang="ru-RU" dirty="0"/>
              <a:t>, которой достаточно одного ключа (см. рисунок ниже).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5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4F26A-B5D2-47F4-BBCA-1E7CE58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2" y="59155"/>
            <a:ext cx="7729728" cy="1188720"/>
          </a:xfrm>
        </p:spPr>
        <p:txBody>
          <a:bodyPr/>
          <a:lstStyle/>
          <a:p>
            <a:r>
              <a:rPr lang="ru-RU" b="1" dirty="0"/>
              <a:t>Простые типы данных</a:t>
            </a:r>
            <a:br>
              <a:rPr lang="ru-RU" b="1" dirty="0"/>
            </a:br>
            <a:r>
              <a:rPr lang="ru-RU" dirty="0"/>
              <a:t>Строки (</a:t>
            </a:r>
            <a:r>
              <a:rPr lang="en-US" dirty="0"/>
              <a:t>Strings)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3A3E99-B060-46DA-B3C1-9729383B0781}"/>
              </a:ext>
            </a:extLst>
          </p:cNvPr>
          <p:cNvSpPr/>
          <p:nvPr/>
        </p:nvSpPr>
        <p:spPr>
          <a:xfrm>
            <a:off x="2444001" y="1492917"/>
            <a:ext cx="7652105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/>
              <a:t>Строки являются самой простой структурой данных в </a:t>
            </a:r>
            <a:r>
              <a:rPr lang="ru-RU" dirty="0" err="1"/>
              <a:t>Redis</a:t>
            </a:r>
            <a:r>
              <a:rPr lang="ru-RU" dirty="0"/>
              <a:t>. Ключ-значение это строки.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/>
              <a:t>Имея уникальные имена (ключи), значения строк могут быть какими угодно.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634D65-095A-4D76-8EA6-172B7C03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41" y="2950884"/>
            <a:ext cx="8858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6730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416</TotalTime>
  <Words>837</Words>
  <Application>Microsoft Office PowerPoint</Application>
  <PresentationFormat>Широкоэкранный</PresentationFormat>
  <Paragraphs>91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Courier New</vt:lpstr>
      <vt:lpstr>Gill Sans MT</vt:lpstr>
      <vt:lpstr>Посылка</vt:lpstr>
      <vt:lpstr>Лекция 5 Технологии управления большими данными Основы хранилищ ключ-значение</vt:lpstr>
      <vt:lpstr>определение</vt:lpstr>
      <vt:lpstr>Сравнение</vt:lpstr>
      <vt:lpstr>Установка</vt:lpstr>
      <vt:lpstr>Запуск</vt:lpstr>
      <vt:lpstr>Подключение</vt:lpstr>
      <vt:lpstr>Конфигурация</vt:lpstr>
      <vt:lpstr>Простые типы данных</vt:lpstr>
      <vt:lpstr>Простые типы данных Строки (Strings)</vt:lpstr>
      <vt:lpstr>Простые типы данных</vt:lpstr>
      <vt:lpstr>Презентация PowerPoint</vt:lpstr>
      <vt:lpstr>Транзакции</vt:lpstr>
      <vt:lpstr>Сложные типы данных</vt:lpstr>
      <vt:lpstr>ХЭШИ</vt:lpstr>
      <vt:lpstr>списки</vt:lpstr>
      <vt:lpstr>Множества (Sets) и объединения (Unions)</vt:lpstr>
      <vt:lpstr>Упорядоченные Множества (Sorted Sets)</vt:lpstr>
      <vt:lpstr>Масштабирование</vt:lpstr>
      <vt:lpstr>варианты использования</vt:lpstr>
      <vt:lpstr>Заключение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24</cp:revision>
  <dcterms:created xsi:type="dcterms:W3CDTF">2019-03-14T08:08:50Z</dcterms:created>
  <dcterms:modified xsi:type="dcterms:W3CDTF">2020-08-20T12:39:29Z</dcterms:modified>
</cp:coreProperties>
</file>