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58" r:id="rId6"/>
    <p:sldId id="280" r:id="rId7"/>
    <p:sldId id="279" r:id="rId8"/>
    <p:sldId id="278" r:id="rId9"/>
    <p:sldId id="275" r:id="rId10"/>
    <p:sldId id="259" r:id="rId11"/>
    <p:sldId id="260" r:id="rId12"/>
    <p:sldId id="272" r:id="rId13"/>
    <p:sldId id="262" r:id="rId14"/>
    <p:sldId id="264" r:id="rId15"/>
    <p:sldId id="273" r:id="rId16"/>
    <p:sldId id="274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78EE1D9-407A-4F68-B3B0-FCB68C168463}">
          <p14:sldIdLst>
            <p14:sldId id="256"/>
            <p14:sldId id="257"/>
            <p14:sldId id="276"/>
            <p14:sldId id="277"/>
          </p14:sldIdLst>
        </p14:section>
        <p14:section name="Раздел без заголовка" id="{795FD31B-1901-4216-BDD9-52FB986CF9C3}">
          <p14:sldIdLst>
            <p14:sldId id="258"/>
            <p14:sldId id="280"/>
            <p14:sldId id="279"/>
            <p14:sldId id="278"/>
            <p14:sldId id="275"/>
            <p14:sldId id="259"/>
            <p14:sldId id="260"/>
            <p14:sldId id="272"/>
            <p14:sldId id="262"/>
            <p14:sldId id="264"/>
            <p14:sldId id="273"/>
            <p14:sldId id="27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614E-EB2D-4E7A-9A33-9014A4D6493D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C993-F077-4E68-9152-F6D984F4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comparing-best-web-servers-caddy-apache-nginx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ginx.com/blog/maximizing-python-performance-with-nginx-parti-web-serving-and-cachin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comparing-best-web-servers-caddy-apache-nginx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ginx.com/blog/maximizing-python-performance-with-nginx-parti-web-serving-and-cachin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Comparing the best web servers: Caddy, Apache, and Nginx - </a:t>
            </a:r>
            <a:r>
              <a:rPr lang="en-US" dirty="0" err="1">
                <a:hlinkClick r:id="rId3"/>
              </a:rPr>
              <a:t>LogRocket</a:t>
            </a:r>
            <a:r>
              <a:rPr lang="en-US" dirty="0">
                <a:hlinkClick r:id="rId3"/>
              </a:rPr>
              <a:t> Blog</a:t>
            </a:r>
            <a:br>
              <a:rPr lang="en-US" dirty="0"/>
            </a:br>
            <a:r>
              <a:rPr lang="en-US" dirty="0">
                <a:hlinkClick r:id="rId4"/>
              </a:rPr>
              <a:t>Make Python Faster with NGINX: Web Serving &amp; Caching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20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Comparing the best web servers: Caddy, Apache, and Nginx - </a:t>
            </a:r>
            <a:r>
              <a:rPr lang="en-US" dirty="0" err="1">
                <a:hlinkClick r:id="rId3"/>
              </a:rPr>
              <a:t>LogRocket</a:t>
            </a:r>
            <a:r>
              <a:rPr lang="en-US" dirty="0">
                <a:hlinkClick r:id="rId3"/>
              </a:rPr>
              <a:t> Blog</a:t>
            </a:r>
            <a:br>
              <a:rPr lang="en-US" dirty="0"/>
            </a:br>
            <a:r>
              <a:rPr lang="en-US" dirty="0">
                <a:hlinkClick r:id="rId4"/>
              </a:rPr>
              <a:t>Make Python Faster with NGINX: Web Serving &amp; Caching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8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HTML Forms (w3schools.com)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8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DC6-88C6-4687-9DA7-FC4ED71ABDEB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form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4434-ACC5-40C1-B35E-CB2B1FBE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безопасных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C086C-16FE-482B-A143-5F403A54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3</a:t>
            </a:r>
            <a:r>
              <a:rPr lang="ru-RU" dirty="0"/>
              <a:t> – </a:t>
            </a:r>
            <a:r>
              <a:rPr lang="en-US" dirty="0"/>
              <a:t>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2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7E0F9-0B0B-4F65-8981-76F1CC28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0A77C5-09E7-41D8-976C-14E8708F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простой язык программирования</a:t>
            </a:r>
          </a:p>
          <a:p>
            <a:r>
              <a:rPr lang="ru-RU" dirty="0"/>
              <a:t>И серверный и клиентский код можно писать на нём</a:t>
            </a:r>
          </a:p>
        </p:txBody>
      </p:sp>
    </p:spTree>
    <p:extLst>
      <p:ext uri="{BB962C8B-B14F-4D97-AF65-F5344CB8AC3E}">
        <p14:creationId xmlns:p14="http://schemas.microsoft.com/office/powerpoint/2010/main" val="359516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ru-RU" dirty="0"/>
              <a:t> - Сервер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A180AC-D95D-4194-BD49-25C3A30F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671" y="2300504"/>
            <a:ext cx="6039693" cy="2543530"/>
          </a:xfrm>
        </p:spPr>
      </p:pic>
    </p:spTree>
    <p:extLst>
      <p:ext uri="{BB962C8B-B14F-4D97-AF65-F5344CB8AC3E}">
        <p14:creationId xmlns:p14="http://schemas.microsoft.com/office/powerpoint/2010/main" val="285962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ru-RU" dirty="0"/>
              <a:t> - </a:t>
            </a:r>
            <a:r>
              <a:rPr lang="ru-RU" dirty="0" err="1"/>
              <a:t>КЛиент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A180AC-D95D-4194-BD49-25C3A30F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671" y="2300504"/>
            <a:ext cx="6039693" cy="2543530"/>
          </a:xfrm>
        </p:spPr>
      </p:pic>
    </p:spTree>
    <p:extLst>
      <p:ext uri="{BB962C8B-B14F-4D97-AF65-F5344CB8AC3E}">
        <p14:creationId xmlns:p14="http://schemas.microsoft.com/office/powerpoint/2010/main" val="366645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Отладка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6CFE66-CE9B-46B4-A474-C9435D7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2" y="2061876"/>
            <a:ext cx="7440063" cy="7811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6A968E-4C53-4176-A6B2-4805E47D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48" y="3735475"/>
            <a:ext cx="756390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1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кода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25250-8502-4CC3-8663-B3367411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42257"/>
            <a:ext cx="9603275" cy="3450613"/>
          </a:xfrm>
        </p:spPr>
        <p:txBody>
          <a:bodyPr/>
          <a:lstStyle/>
          <a:p>
            <a:r>
              <a:rPr lang="ru-RU" dirty="0"/>
              <a:t>Разные файлы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65F699-AC10-4759-BF81-20E7CE6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2"/>
          <a:stretch/>
        </p:blipFill>
        <p:spPr>
          <a:xfrm>
            <a:off x="5592017" y="804519"/>
            <a:ext cx="6458851" cy="50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3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кода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25250-8502-4CC3-8663-B3367411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42257"/>
            <a:ext cx="9603275" cy="3450613"/>
          </a:xfrm>
        </p:spPr>
        <p:txBody>
          <a:bodyPr/>
          <a:lstStyle/>
          <a:p>
            <a:r>
              <a:rPr lang="ru-RU" dirty="0"/>
              <a:t>Разные файлы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65F699-AC10-4759-BF81-20E7CE6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2"/>
          <a:stretch/>
        </p:blipFill>
        <p:spPr>
          <a:xfrm>
            <a:off x="5592017" y="804519"/>
            <a:ext cx="6458851" cy="50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5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25250-8502-4CC3-8663-B3367411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42257"/>
            <a:ext cx="9603275" cy="3450613"/>
          </a:xfrm>
        </p:spPr>
        <p:txBody>
          <a:bodyPr/>
          <a:lstStyle/>
          <a:p>
            <a:r>
              <a:rPr lang="en-US" dirty="0">
                <a:hlinkClick r:id="rId3"/>
              </a:rPr>
              <a:t>HTML Standard (whatwg.org)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91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78DE-CF6D-4E32-AB52-F773AF86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</a:t>
            </a:r>
            <a:r>
              <a:rPr lang="en-US" dirty="0" err="1"/>
              <a:t>url</a:t>
            </a:r>
            <a:r>
              <a:rPr lang="en-US" dirty="0"/>
              <a:t> = require('</a:t>
            </a:r>
            <a:r>
              <a:rPr lang="en-US" dirty="0" err="1"/>
              <a:t>url</a:t>
            </a:r>
            <a:r>
              <a:rPr lang="en-US" dirty="0"/>
              <a:t>');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65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78DE-CF6D-4E32-AB52-F773AF86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</a:t>
            </a:r>
          </a:p>
          <a:p>
            <a:r>
              <a:rPr lang="en-US" dirty="0"/>
              <a:t>https://node-postgres.com/features/connecting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5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для чтобы начать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сервер – получает и обрабатывает запросы от клиентов и передаёт их</a:t>
            </a:r>
          </a:p>
          <a:p>
            <a:r>
              <a:rPr lang="ru-RU" dirty="0"/>
              <a:t>Программа\Код – получает запрос от веб сервера и отвечает какими-то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5964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0B3424C-08DB-AF5D-C178-6A428614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ow does a Web Server Work?">
            <a:extLst>
              <a:ext uri="{FF2B5EF4-FFF2-40B4-BE49-F238E27FC236}">
                <a16:creationId xmlns:a16="http://schemas.microsoft.com/office/drawing/2014/main" id="{FDDA4A91-5416-E3DF-C349-BA0D2B35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22" y="1853754"/>
            <a:ext cx="7023207" cy="40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761A0D-0F61-4A2D-4DF2-04CA2ECA7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041" y="2062777"/>
            <a:ext cx="7298713" cy="3404961"/>
          </a:xfrm>
        </p:spPr>
      </p:pic>
    </p:spTree>
    <p:extLst>
      <p:ext uri="{BB962C8B-B14F-4D97-AF65-F5344CB8AC3E}">
        <p14:creationId xmlns:p14="http://schemas.microsoft.com/office/powerpoint/2010/main" val="164402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15D2-670F-4D0C-B6EE-9F06CF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популярные веб-серверы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156471-91B7-409C-8A85-097B0CC3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  <a:p>
            <a:r>
              <a:rPr lang="en-US" dirty="0"/>
              <a:t>IIS</a:t>
            </a:r>
          </a:p>
          <a:p>
            <a:r>
              <a:rPr lang="en-US" dirty="0"/>
              <a:t>Apache</a:t>
            </a:r>
          </a:p>
          <a:p>
            <a:r>
              <a:rPr lang="en-US" dirty="0" err="1"/>
              <a:t>Traefik</a:t>
            </a:r>
            <a:r>
              <a:rPr lang="en-US" dirty="0"/>
              <a:t>, Caddy </a:t>
            </a:r>
            <a:endParaRPr lang="ru-RU" dirty="0"/>
          </a:p>
        </p:txBody>
      </p:sp>
      <p:pic>
        <p:nvPicPr>
          <p:cNvPr id="3076" name="Picture 4" descr="Nginx SSL 설정 | Navy Apple">
            <a:extLst>
              <a:ext uri="{FF2B5EF4-FFF2-40B4-BE49-F238E27FC236}">
                <a16:creationId xmlns:a16="http://schemas.microsoft.com/office/drawing/2014/main" id="{364189AA-D70B-6853-3447-B6C537C3F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02" y="2164469"/>
            <a:ext cx="2107552" cy="12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F5F1C-5AA5-5DFA-0550-CAC15640E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302" y="3723107"/>
            <a:ext cx="2107552" cy="12811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2A9651-07E6-87E2-C03F-C633503B60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26" r="4582" b="15201"/>
          <a:stretch/>
        </p:blipFill>
        <p:spPr>
          <a:xfrm>
            <a:off x="6906657" y="2170897"/>
            <a:ext cx="1845458" cy="12709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73AC32-20DF-D2C8-7236-C8B902397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876" y="3602739"/>
            <a:ext cx="1814239" cy="18636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177D3C8-744F-F66D-4D76-F4F7F29CB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1675" y="3646399"/>
            <a:ext cx="2210188" cy="17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3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15D2-670F-4D0C-B6EE-9F06CF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популярные веб-серверы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156471-91B7-409C-8A85-097B0CC3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  <a:p>
            <a:r>
              <a:rPr lang="en-US" dirty="0"/>
              <a:t>IIS</a:t>
            </a:r>
          </a:p>
          <a:p>
            <a:r>
              <a:rPr lang="en-US" dirty="0"/>
              <a:t>Apache</a:t>
            </a:r>
          </a:p>
          <a:p>
            <a:r>
              <a:rPr lang="en-US" dirty="0" err="1"/>
              <a:t>Traefik</a:t>
            </a:r>
            <a:r>
              <a:rPr lang="en-US" dirty="0"/>
              <a:t>, Caddy </a:t>
            </a:r>
            <a:endParaRPr lang="ru-RU" dirty="0"/>
          </a:p>
        </p:txBody>
      </p:sp>
      <p:pic>
        <p:nvPicPr>
          <p:cNvPr id="5122" name="Picture 2" descr="Web Server Usage Statistics W3 Tech">
            <a:extLst>
              <a:ext uri="{FF2B5EF4-FFF2-40B4-BE49-F238E27FC236}">
                <a16:creationId xmlns:a16="http://schemas.microsoft.com/office/drawing/2014/main" id="{E6AA21C5-47CC-017F-B092-CE0B8FF09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57" y="2037592"/>
            <a:ext cx="5119597" cy="359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1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9DEC64-194C-2339-CEF9-D8A88E1C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Traefik Basics :: Blog :: TheOrangeOne">
            <a:extLst>
              <a:ext uri="{FF2B5EF4-FFF2-40B4-BE49-F238E27FC236}">
                <a16:creationId xmlns:a16="http://schemas.microsoft.com/office/drawing/2014/main" id="{D5DB5541-C655-48C0-B4B9-D9A756E8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72072"/>
            <a:ext cx="9288842" cy="604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5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GINX Service Mesh Architecture">
            <a:extLst>
              <a:ext uri="{FF2B5EF4-FFF2-40B4-BE49-F238E27FC236}">
                <a16:creationId xmlns:a16="http://schemas.microsoft.com/office/drawing/2014/main" id="{4979FC8E-182B-388B-415C-80BD5BDE46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45" y="-872921"/>
            <a:ext cx="8447109" cy="86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15D2-670F-4D0C-B6EE-9F06CF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156471-91B7-409C-8A85-097B0CC3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веб-сервер, а </a:t>
            </a:r>
            <a:r>
              <a:rPr lang="en-US" dirty="0"/>
              <a:t>framework, </a:t>
            </a:r>
            <a:r>
              <a:rPr lang="ru-RU" dirty="0"/>
              <a:t>но он в нём есть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Можно поуправлять </a:t>
            </a:r>
            <a:r>
              <a:rPr lang="en-US" dirty="0"/>
              <a:t>“</a:t>
            </a:r>
            <a:r>
              <a:rPr lang="ru-RU" dirty="0"/>
              <a:t>веб</a:t>
            </a:r>
            <a:r>
              <a:rPr lang="en-US" dirty="0"/>
              <a:t> </a:t>
            </a:r>
            <a:r>
              <a:rPr lang="ru-RU" dirty="0"/>
              <a:t>сервером</a:t>
            </a:r>
            <a:r>
              <a:rPr lang="en-US" dirty="0"/>
              <a:t>” </a:t>
            </a:r>
            <a:r>
              <a:rPr lang="ru-RU" dirty="0"/>
              <a:t>изнутри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7891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4272</TotalTime>
  <Words>197</Words>
  <Application>Microsoft Office PowerPoint</Application>
  <PresentationFormat>Широкоэкранный</PresentationFormat>
  <Paragraphs>43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Галерея</vt:lpstr>
      <vt:lpstr>Разработка безопасных веб-приложений</vt:lpstr>
      <vt:lpstr>Что нужно для чтобы начать</vt:lpstr>
      <vt:lpstr>Масштаб</vt:lpstr>
      <vt:lpstr>Масштаб</vt:lpstr>
      <vt:lpstr>Самые популярные веб-серверы</vt:lpstr>
      <vt:lpstr>Самые популярные веб-серверы</vt:lpstr>
      <vt:lpstr>Презентация PowerPoint</vt:lpstr>
      <vt:lpstr>Презентация PowerPoint</vt:lpstr>
      <vt:lpstr>NodeJS</vt:lpstr>
      <vt:lpstr>JavaScript</vt:lpstr>
      <vt:lpstr>DEMO - Сервер</vt:lpstr>
      <vt:lpstr>DEMO - КЛиент</vt:lpstr>
      <vt:lpstr>Отладка</vt:lpstr>
      <vt:lpstr>Организация кода</vt:lpstr>
      <vt:lpstr>Организация кода</vt:lpstr>
      <vt:lpstr>Формы</vt:lpstr>
      <vt:lpstr>Обработка запросов</vt:lpstr>
      <vt:lpstr>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безопасных веб-приложений</dc:title>
  <dc:creator>Sergey Mirvoda</dc:creator>
  <cp:lastModifiedBy>Sergey Mirvoda</cp:lastModifiedBy>
  <cp:revision>6</cp:revision>
  <dcterms:created xsi:type="dcterms:W3CDTF">2021-09-22T08:11:38Z</dcterms:created>
  <dcterms:modified xsi:type="dcterms:W3CDTF">2022-10-14T12:36:34Z</dcterms:modified>
</cp:coreProperties>
</file>