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7"/>
  </p:notesMasterIdLst>
  <p:sldIdLst>
    <p:sldId id="256" r:id="rId2"/>
    <p:sldId id="272" r:id="rId3"/>
    <p:sldId id="257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614E-EB2D-4E7A-9A33-9014A4D649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C993-F077-4E68-9152-F6D984F4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DC6-88C6-4687-9DA7-FC4ED71ABD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4434-ACC5-40C1-B35E-CB2B1FBE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безопасных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C086C-16FE-482B-A143-5F403A54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5</a:t>
            </a:r>
            <a:r>
              <a:rPr lang="ru-RU" dirty="0"/>
              <a:t> – Базы данных </a:t>
            </a:r>
          </a:p>
        </p:txBody>
      </p:sp>
    </p:spTree>
    <p:extLst>
      <p:ext uri="{BB962C8B-B14F-4D97-AF65-F5344CB8AC3E}">
        <p14:creationId xmlns:p14="http://schemas.microsoft.com/office/powerpoint/2010/main" val="423512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sz="6600" cap="none" dirty="0"/>
              <a:t>Типы БД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5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Вспоминаем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dirty="0"/>
              <a:t>Реляционные</a:t>
            </a:r>
            <a:endParaRPr lang="en-US" altLang="ru-RU" dirty="0"/>
          </a:p>
          <a:p>
            <a:r>
              <a:rPr lang="ru-RU" altLang="ru-RU" dirty="0"/>
              <a:t>Документные</a:t>
            </a:r>
            <a:endParaRPr lang="en-US" altLang="ru-RU" dirty="0"/>
          </a:p>
          <a:p>
            <a:r>
              <a:rPr lang="ru-RU" altLang="ru-RU" dirty="0"/>
              <a:t>Колоночные</a:t>
            </a:r>
          </a:p>
          <a:p>
            <a:r>
              <a:rPr lang="ru-RU" dirty="0"/>
              <a:t>Прочие</a:t>
            </a:r>
          </a:p>
        </p:txBody>
      </p:sp>
    </p:spTree>
    <p:extLst>
      <p:ext uri="{BB962C8B-B14F-4D97-AF65-F5344CB8AC3E}">
        <p14:creationId xmlns:p14="http://schemas.microsoft.com/office/powerpoint/2010/main" val="35964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ru-RU" dirty="0"/>
              <a:t>SELECT</a:t>
            </a:r>
          </a:p>
          <a:p>
            <a:pPr lvl="1"/>
            <a:r>
              <a:rPr lang="en-US" altLang="ru-RU" dirty="0"/>
              <a:t>where</a:t>
            </a:r>
          </a:p>
          <a:p>
            <a:pPr lvl="1"/>
            <a:r>
              <a:rPr lang="en-US" altLang="ru-RU" dirty="0"/>
              <a:t>order by</a:t>
            </a:r>
          </a:p>
          <a:p>
            <a:pPr lvl="1"/>
            <a:r>
              <a:rPr lang="en-US" altLang="ru-RU" dirty="0"/>
              <a:t>group by</a:t>
            </a:r>
          </a:p>
          <a:p>
            <a:r>
              <a:rPr lang="en-US" altLang="ru-RU" dirty="0"/>
              <a:t>INSERT</a:t>
            </a:r>
          </a:p>
          <a:p>
            <a:pPr lvl="1"/>
            <a:r>
              <a:rPr lang="en-US" altLang="ru-RU" dirty="0"/>
              <a:t>on conflict</a:t>
            </a:r>
          </a:p>
          <a:p>
            <a:r>
              <a:rPr lang="en-US" altLang="ru-RU" dirty="0"/>
              <a:t>UPDATE</a:t>
            </a:r>
          </a:p>
          <a:p>
            <a:pPr lvl="1"/>
            <a:r>
              <a:rPr lang="en-US" altLang="ru-RU" dirty="0"/>
              <a:t>on conflict</a:t>
            </a:r>
          </a:p>
          <a:p>
            <a:r>
              <a:rPr lang="en-US" altLang="ru-RU" dirty="0"/>
              <a:t>DELETE</a:t>
            </a:r>
          </a:p>
          <a:p>
            <a:pPr lvl="1"/>
            <a:r>
              <a:rPr lang="en-US" altLang="ru-RU" dirty="0"/>
              <a:t>Truncate</a:t>
            </a:r>
          </a:p>
          <a:p>
            <a:r>
              <a:rPr lang="en-US" altLang="ru-RU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6606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0F1ACC-2278-AD7B-23D8-9BEF48A9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0655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718</TotalTime>
  <Words>32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Галерея</vt:lpstr>
      <vt:lpstr>Разработка безопасных веб-приложений</vt:lpstr>
      <vt:lpstr>Типы БД</vt:lpstr>
      <vt:lpstr>Вспоминаем</vt:lpstr>
      <vt:lpstr>SQL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безопасных веб-приложений</dc:title>
  <dc:creator>Sergey Mirvoda</dc:creator>
  <cp:lastModifiedBy>Sergey Mirvoda</cp:lastModifiedBy>
  <cp:revision>12</cp:revision>
  <dcterms:created xsi:type="dcterms:W3CDTF">2021-09-22T08:11:38Z</dcterms:created>
  <dcterms:modified xsi:type="dcterms:W3CDTF">2022-11-09T17:18:22Z</dcterms:modified>
</cp:coreProperties>
</file>