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0" r:id="rId4"/>
    <p:sldId id="272" r:id="rId5"/>
    <p:sldId id="257" r:id="rId6"/>
    <p:sldId id="271" r:id="rId7"/>
    <p:sldId id="268" r:id="rId8"/>
    <p:sldId id="269" r:id="rId9"/>
    <p:sldId id="260" r:id="rId10"/>
    <p:sldId id="273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5" d="100"/>
          <a:sy n="115" d="100"/>
        </p:scale>
        <p:origin x="126" y="2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RIA WEB </a:t>
            </a:r>
            <a:r>
              <a:rPr lang="ru-RU" dirty="0" err="1" smtClean="0"/>
              <a:t>фреймворки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и примеры применения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Web </a:t>
            </a:r>
            <a:r>
              <a:rPr lang="ru-RU" dirty="0" smtClean="0"/>
              <a:t>приложений </a:t>
            </a:r>
            <a:r>
              <a:rPr lang="en-US" dirty="0" smtClean="0"/>
              <a:t>EXTJS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97409" y="1656826"/>
            <a:ext cx="4249989" cy="90807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JS Frontend</a:t>
            </a:r>
            <a:endParaRPr lang="ru-RU" dirty="0"/>
          </a:p>
        </p:txBody>
      </p:sp>
      <p:sp>
        <p:nvSpPr>
          <p:cNvPr id="14" name="Up-Down Arrow 13"/>
          <p:cNvSpPr/>
          <p:nvPr/>
        </p:nvSpPr>
        <p:spPr>
          <a:xfrm>
            <a:off x="5670516" y="2564903"/>
            <a:ext cx="423896" cy="706603"/>
          </a:xfrm>
          <a:prstGeom prst="up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3897409" y="3290796"/>
            <a:ext cx="4249990" cy="89455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Backend</a:t>
            </a:r>
            <a:endParaRPr lang="ru-RU" dirty="0"/>
          </a:p>
        </p:txBody>
      </p:sp>
      <p:sp>
        <p:nvSpPr>
          <p:cNvPr id="16" name="Up-Down Arrow 15"/>
          <p:cNvSpPr/>
          <p:nvPr/>
        </p:nvSpPr>
        <p:spPr>
          <a:xfrm>
            <a:off x="5706520" y="4199423"/>
            <a:ext cx="387892" cy="957844"/>
          </a:xfrm>
          <a:prstGeom prst="up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3757469" y="5171339"/>
            <a:ext cx="4249990" cy="936104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237619"/>
            <a:ext cx="6336704" cy="56203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WEB 2.0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апплеты</a:t>
            </a:r>
            <a:endParaRPr lang="en-US" dirty="0" smtClean="0"/>
          </a:p>
          <a:p>
            <a:r>
              <a:rPr lang="en-US" dirty="0" smtClean="0"/>
              <a:t>Flash </a:t>
            </a:r>
            <a:endParaRPr lang="en-US" dirty="0" smtClean="0"/>
          </a:p>
          <a:p>
            <a:r>
              <a:rPr lang="en-US" dirty="0"/>
              <a:t>Silverlight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40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Frontend\Backend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37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пользовательского интерфейса</a:t>
            </a:r>
            <a:endParaRPr lang="en-US" dirty="0" smtClean="0"/>
          </a:p>
          <a:p>
            <a:pPr lvl="1"/>
            <a:r>
              <a:rPr lang="ru-RU" dirty="0" smtClean="0"/>
              <a:t>Формы</a:t>
            </a:r>
          </a:p>
          <a:p>
            <a:pPr lvl="1"/>
            <a:r>
              <a:rPr lang="ru-RU" dirty="0" smtClean="0"/>
              <a:t>Таблицы</a:t>
            </a:r>
          </a:p>
          <a:p>
            <a:pPr lvl="1"/>
            <a:r>
              <a:rPr lang="ru-RU" dirty="0" smtClean="0"/>
              <a:t>Вкладки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ru-RU" dirty="0" smtClean="0"/>
              <a:t>Поддержка современных браузеров</a:t>
            </a:r>
          </a:p>
          <a:p>
            <a:r>
              <a:rPr lang="en-US" dirty="0" smtClean="0"/>
              <a:t>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Sencha EXTJS </a:t>
            </a:r>
          </a:p>
          <a:p>
            <a:r>
              <a:rPr lang="en-US" dirty="0" smtClean="0"/>
              <a:t>jQuery UI</a:t>
            </a:r>
          </a:p>
          <a:p>
            <a:r>
              <a:rPr lang="en-US" dirty="0" smtClean="0"/>
              <a:t>Dojo </a:t>
            </a:r>
            <a:endParaRPr lang="ru-RU" dirty="0" smtClean="0"/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Yahoo UI</a:t>
            </a:r>
            <a:endParaRPr lang="ru-RU" dirty="0" smtClean="0"/>
          </a:p>
          <a:p>
            <a:r>
              <a:rPr lang="en-US" dirty="0" smtClean="0"/>
              <a:t>Bootstrap – </a:t>
            </a:r>
            <a:r>
              <a:rPr lang="ru-RU" dirty="0" smtClean="0"/>
              <a:t>не </a:t>
            </a:r>
            <a:r>
              <a:rPr lang="en-US" dirty="0" err="1" smtClean="0"/>
              <a:t>js</a:t>
            </a:r>
            <a:r>
              <a:rPr lang="ru-RU" dirty="0" smtClean="0"/>
              <a:t> библиотека</a:t>
            </a:r>
            <a:r>
              <a:rPr lang="en-US" dirty="0" smtClean="0"/>
              <a:t>, </a:t>
            </a:r>
            <a:r>
              <a:rPr lang="ru-RU" dirty="0" smtClean="0"/>
              <a:t>а набор стилей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93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Лицензирование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GPL</a:t>
            </a:r>
            <a:endParaRPr lang="en-US" dirty="0"/>
          </a:p>
          <a:p>
            <a:r>
              <a:rPr lang="ru-RU" dirty="0" smtClean="0"/>
              <a:t>Коммерческая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272" y="1905000"/>
            <a:ext cx="43606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44835" y="1700807"/>
            <a:ext cx="5229897" cy="47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2704" y="1844675"/>
            <a:ext cx="6292455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562100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66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JS RIA WEB фреймворки</vt:lpstr>
      <vt:lpstr>До WEB 2.0</vt:lpstr>
      <vt:lpstr>Frontend\Backend</vt:lpstr>
      <vt:lpstr>Задачи</vt:lpstr>
      <vt:lpstr>Текущее состояние</vt:lpstr>
      <vt:lpstr>Лицензирование</vt:lpstr>
      <vt:lpstr>Архитектура</vt:lpstr>
      <vt:lpstr>Компоненты</vt:lpstr>
      <vt:lpstr>Пример</vt:lpstr>
      <vt:lpstr>Архитектура Web приложений EXTJS</vt:lpstr>
      <vt:lpstr>Border Layout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2015-04-29T18:13:09Z</dcterms:created>
  <dcterms:modified xsi:type="dcterms:W3CDTF">2015-04-29T20:27:00Z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