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5 - Canvas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ПРИМЕРЫ НА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0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67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3</a:t>
            </a:r>
            <a:r>
              <a:rPr lang="en-US" dirty="0" smtClean="0"/>
              <a:t>D</a:t>
            </a:r>
          </a:p>
          <a:p>
            <a:r>
              <a:rPr lang="en-US" dirty="0" err="1" smtClean="0"/>
              <a:t>etc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Нарисовать пейзаж</a:t>
            </a:r>
          </a:p>
          <a:p>
            <a:pPr lvl="1"/>
            <a:r>
              <a:rPr lang="ru-RU" dirty="0" smtClean="0"/>
              <a:t>Анимировать смену времени суток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73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в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</a:t>
            </a:r>
          </a:p>
          <a:p>
            <a:r>
              <a:rPr lang="ru-RU" dirty="0" smtClean="0"/>
              <a:t>Поверхность рисования </a:t>
            </a:r>
            <a:r>
              <a:rPr lang="en-US" dirty="0" smtClean="0"/>
              <a:t>Canvas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&lt;canvas&gt;</a:t>
            </a:r>
            <a:endParaRPr lang="en-US" dirty="0"/>
          </a:p>
          <a:p>
            <a:r>
              <a:rPr lang="ru-RU" dirty="0"/>
              <a:t>Поверхность рисования </a:t>
            </a:r>
            <a:r>
              <a:rPr lang="en-US" dirty="0" smtClean="0"/>
              <a:t>Canvas (2d\3d)</a:t>
            </a:r>
          </a:p>
          <a:p>
            <a:pPr lvl="1"/>
            <a:r>
              <a:rPr lang="ru-RU" dirty="0" smtClean="0"/>
              <a:t>Только </a:t>
            </a:r>
            <a:r>
              <a:rPr lang="en-US" dirty="0" err="1" smtClean="0"/>
              <a:t>webgl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09" y="2963660"/>
            <a:ext cx="4038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7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Stroke – </a:t>
            </a:r>
            <a:r>
              <a:rPr lang="ru-RU" dirty="0" smtClean="0"/>
              <a:t>граница </a:t>
            </a:r>
            <a:endParaRPr lang="en-US" dirty="0" smtClean="0"/>
          </a:p>
          <a:p>
            <a:r>
              <a:rPr lang="en-US" dirty="0" smtClean="0"/>
              <a:t>Fill</a:t>
            </a:r>
            <a:r>
              <a:rPr lang="ru-RU" dirty="0" smtClean="0"/>
              <a:t> – заливка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Clear –</a:t>
            </a:r>
            <a:r>
              <a:rPr lang="ru-RU" smtClean="0"/>
              <a:t> возможность </a:t>
            </a:r>
            <a:r>
              <a:rPr lang="ru-RU" dirty="0" smtClean="0"/>
              <a:t>вырезать часть заливки</a:t>
            </a:r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81" y="2857933"/>
            <a:ext cx="5485102" cy="21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6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34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Градиент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Линейный градиент – две точки</a:t>
            </a:r>
          </a:p>
          <a:p>
            <a:r>
              <a:rPr lang="ru-RU" dirty="0" smtClean="0"/>
              <a:t>Радиальный – две окружности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61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8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– </a:t>
            </a:r>
            <a:r>
              <a:rPr lang="ru-RU" dirty="0" smtClean="0"/>
              <a:t>путь для рисования ручкой (</a:t>
            </a:r>
            <a:r>
              <a:rPr lang="en-US" dirty="0" smtClean="0"/>
              <a:t>Pen</a:t>
            </a:r>
            <a:r>
              <a:rPr lang="ru-RU" dirty="0" smtClean="0"/>
              <a:t>)</a:t>
            </a:r>
          </a:p>
          <a:p>
            <a:pPr lvl="1"/>
            <a:r>
              <a:rPr lang="en-US" dirty="0" err="1" smtClean="0"/>
              <a:t>moveTo</a:t>
            </a:r>
            <a:endParaRPr lang="en-US" dirty="0" smtClean="0"/>
          </a:p>
          <a:p>
            <a:pPr lvl="1"/>
            <a:r>
              <a:rPr lang="en-US" dirty="0" err="1" smtClean="0"/>
              <a:t>lineTo</a:t>
            </a:r>
            <a:endParaRPr lang="en-US" dirty="0" smtClean="0"/>
          </a:p>
          <a:p>
            <a:pPr lvl="1"/>
            <a:r>
              <a:rPr lang="en-US" dirty="0" err="1" smtClean="0"/>
              <a:t>closePath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lip</a:t>
            </a:r>
          </a:p>
          <a:p>
            <a:pPr lvl="1"/>
            <a:r>
              <a:rPr lang="en-US" dirty="0" err="1" smtClean="0"/>
              <a:t>rect</a:t>
            </a:r>
            <a:endParaRPr lang="en-US" dirty="0" smtClean="0"/>
          </a:p>
          <a:p>
            <a:pPr lvl="1"/>
            <a:r>
              <a:rPr lang="en-US" dirty="0" smtClean="0"/>
              <a:t>arc</a:t>
            </a:r>
          </a:p>
          <a:p>
            <a:pPr lvl="1"/>
            <a:r>
              <a:rPr lang="ru-RU" dirty="0" smtClean="0"/>
              <a:t>С</a:t>
            </a:r>
            <a:r>
              <a:rPr lang="en-US" dirty="0" err="1" smtClean="0"/>
              <a:t>urve</a:t>
            </a:r>
            <a:endParaRPr lang="en-US" dirty="0" smtClean="0"/>
          </a:p>
          <a:p>
            <a:pPr lvl="2"/>
            <a:r>
              <a:rPr lang="en-US" dirty="0" err="1" smtClean="0"/>
              <a:t>lineCap</a:t>
            </a:r>
            <a:r>
              <a:rPr lang="en-US" dirty="0" smtClean="0"/>
              <a:t>(square, round)</a:t>
            </a:r>
          </a:p>
          <a:p>
            <a:pPr lvl="2"/>
            <a:r>
              <a:rPr lang="en-US" dirty="0" err="1" smtClean="0"/>
              <a:t>lineWidth</a:t>
            </a:r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1026" name="Picture 2" descr="An a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07" y="3626592"/>
            <a:ext cx="287655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681" y="1027014"/>
            <a:ext cx="2876550" cy="1447800"/>
          </a:xfrm>
          <a:prstGeom prst="rect">
            <a:avLst/>
          </a:prstGeom>
        </p:spPr>
      </p:pic>
      <p:pic>
        <p:nvPicPr>
          <p:cNvPr id="1028" name="Picture 4" descr="A cubic bezier cur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526" y="2998776"/>
            <a:ext cx="287655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97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Шрифт – как в </a:t>
            </a:r>
            <a:r>
              <a:rPr lang="en-US" dirty="0" smtClean="0"/>
              <a:t>CSS</a:t>
            </a:r>
          </a:p>
          <a:p>
            <a:pPr lvl="1"/>
            <a:r>
              <a:rPr lang="en-US" dirty="0" err="1" smtClean="0"/>
              <a:t>textAlign</a:t>
            </a:r>
            <a:endParaRPr lang="en-US" dirty="0" smtClean="0"/>
          </a:p>
          <a:p>
            <a:r>
              <a:rPr lang="en-US" dirty="0" err="1" smtClean="0"/>
              <a:t>textBaseLine</a:t>
            </a:r>
            <a:r>
              <a:rPr lang="en-US" dirty="0" smtClean="0"/>
              <a:t> – </a:t>
            </a:r>
            <a:r>
              <a:rPr lang="ru-RU" dirty="0" err="1" smtClean="0"/>
              <a:t>верикальое</a:t>
            </a:r>
            <a:r>
              <a:rPr lang="ru-RU" dirty="0" smtClean="0"/>
              <a:t> </a:t>
            </a:r>
            <a:r>
              <a:rPr lang="ru-RU" dirty="0" err="1" smtClean="0"/>
              <a:t>выравниевание</a:t>
            </a:r>
            <a:endParaRPr lang="ru-RU" dirty="0" smtClean="0"/>
          </a:p>
          <a:p>
            <a:r>
              <a:rPr lang="en-US" dirty="0" err="1" smtClean="0"/>
              <a:t>measureText</a:t>
            </a:r>
            <a:r>
              <a:rPr lang="en-US" dirty="0" smtClean="0"/>
              <a:t>(text)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644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104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HTML 5 - Canvas</vt:lpstr>
      <vt:lpstr>Рисование в Web</vt:lpstr>
      <vt:lpstr>Rectangle</vt:lpstr>
      <vt:lpstr>DEMO 1</vt:lpstr>
      <vt:lpstr>Градиент</vt:lpstr>
      <vt:lpstr>DEMO 2</vt:lpstr>
      <vt:lpstr>Рисование</vt:lpstr>
      <vt:lpstr>DEMO 3</vt:lpstr>
      <vt:lpstr>Текст</vt:lpstr>
      <vt:lpstr>DEMO 4</vt:lpstr>
      <vt:lpstr>Заключение</vt:lpstr>
      <vt:lpstr>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Mirvoda</dc:creator>
  <cp:lastModifiedBy>Sergey Mirvoda</cp:lastModifiedBy>
  <cp:revision>15</cp:revision>
  <dcterms:created xsi:type="dcterms:W3CDTF">2015-04-22T17:07:34Z</dcterms:created>
  <dcterms:modified xsi:type="dcterms:W3CDTF">2015-04-22T20:36:56Z</dcterms:modified>
</cp:coreProperties>
</file>