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5 - Canvas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ПРИМЕРЫ НА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0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в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</a:t>
            </a:r>
          </a:p>
          <a:p>
            <a:r>
              <a:rPr lang="ru-RU" dirty="0" smtClean="0"/>
              <a:t>Поверхность рисования </a:t>
            </a:r>
            <a:r>
              <a:rPr lang="en-US" dirty="0" smtClean="0"/>
              <a:t>Canvas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&lt;canvas&gt;</a:t>
            </a:r>
            <a:endParaRPr lang="en-US" dirty="0"/>
          </a:p>
          <a:p>
            <a:r>
              <a:rPr lang="ru-RU" dirty="0"/>
              <a:t>Поверхность рисования </a:t>
            </a:r>
            <a:r>
              <a:rPr lang="en-US" dirty="0" smtClean="0"/>
              <a:t>Canvas (2d\3d)</a:t>
            </a:r>
          </a:p>
          <a:p>
            <a:pPr lvl="1"/>
            <a:r>
              <a:rPr lang="ru-RU" dirty="0" smtClean="0"/>
              <a:t>Только </a:t>
            </a:r>
            <a:r>
              <a:rPr lang="en-US" dirty="0" err="1" smtClean="0"/>
              <a:t>webgl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09" y="2963660"/>
            <a:ext cx="4038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7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Stroke – </a:t>
            </a:r>
            <a:r>
              <a:rPr lang="ru-RU" dirty="0" smtClean="0"/>
              <a:t>граница </a:t>
            </a:r>
            <a:endParaRPr lang="en-US" dirty="0" smtClean="0"/>
          </a:p>
          <a:p>
            <a:r>
              <a:rPr lang="en-US" dirty="0" smtClean="0"/>
              <a:t>Fill</a:t>
            </a:r>
            <a:r>
              <a:rPr lang="ru-RU" dirty="0" smtClean="0"/>
              <a:t> – заливка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Clear –</a:t>
            </a:r>
            <a:r>
              <a:rPr lang="ru-RU" smtClean="0"/>
              <a:t> возможность </a:t>
            </a:r>
            <a:r>
              <a:rPr lang="ru-RU" dirty="0" smtClean="0"/>
              <a:t>вырезать часть заливки</a:t>
            </a:r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81" y="2857933"/>
            <a:ext cx="5485102" cy="21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69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38</Words>
  <Application>Microsoft Office PowerPoint</Application>
  <PresentationFormat>Широкоэкранный</PresentationFormat>
  <Paragraphs>21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HTML 5 - Canvas</vt:lpstr>
      <vt:lpstr>Рисование в Web</vt:lpstr>
      <vt:lpstr>Rectangle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Mirvoda</dc:creator>
  <cp:lastModifiedBy>Sergey Mirvoda</cp:lastModifiedBy>
  <cp:revision>4</cp:revision>
  <dcterms:created xsi:type="dcterms:W3CDTF">2015-04-22T17:07:34Z</dcterms:created>
  <dcterms:modified xsi:type="dcterms:W3CDTF">2015-04-22T17:14:10Z</dcterms:modified>
</cp:coreProperties>
</file>