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Веб-сервис алгоритмов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Осечкин Сергей </a:t>
            </a:r>
            <a:r>
              <a:rPr lang="en-US" dirty="0" smtClean="0"/>
              <a:t>&amp; </a:t>
            </a:r>
            <a:r>
              <a:rPr lang="ru-RU" dirty="0" err="1" smtClean="0"/>
              <a:t>Метелев</a:t>
            </a:r>
            <a:r>
              <a:rPr lang="ru-RU" dirty="0" smtClean="0"/>
              <a:t>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13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94" y="2615857"/>
            <a:ext cx="4375401" cy="3663986"/>
          </a:xfrm>
        </p:spPr>
      </p:pic>
    </p:spTree>
    <p:extLst>
      <p:ext uri="{BB962C8B-B14F-4D97-AF65-F5344CB8AC3E}">
        <p14:creationId xmlns:p14="http://schemas.microsoft.com/office/powerpoint/2010/main" val="42869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это такое?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Специализированный сервис </a:t>
            </a:r>
            <a:r>
              <a:rPr lang="ru-RU" sz="2800" dirty="0"/>
              <a:t>для накопления и распространения алгоритмов. Система даст возможность пользователям обмениваться реализациями их алгоритмов на безвозмездной или платной основе. Все алгоритмы будут проходить автоматическую проверку на </a:t>
            </a:r>
            <a:r>
              <a:rPr lang="ru-RU" sz="2800" dirty="0" err="1"/>
              <a:t>компилируемость</a:t>
            </a:r>
            <a:r>
              <a:rPr lang="ru-RU" sz="2800" dirty="0"/>
              <a:t> и корректность.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368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Инфраструктура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6" y="2892939"/>
            <a:ext cx="8117241" cy="2568747"/>
          </a:xfrm>
        </p:spPr>
      </p:pic>
    </p:spTree>
    <p:extLst>
      <p:ext uri="{BB962C8B-B14F-4D97-AF65-F5344CB8AC3E}">
        <p14:creationId xmlns:p14="http://schemas.microsoft.com/office/powerpoint/2010/main" val="8780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Регистрация Авторизация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205" y="3124457"/>
            <a:ext cx="4429125" cy="3152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1" y="3124457"/>
            <a:ext cx="4401708" cy="31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Профиль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93" y="2351065"/>
            <a:ext cx="7648773" cy="4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694278" cy="706964"/>
          </a:xfrm>
        </p:spPr>
        <p:txBody>
          <a:bodyPr/>
          <a:lstStyle/>
          <a:p>
            <a:pPr algn="ctr"/>
            <a:r>
              <a:rPr lang="ru-RU" dirty="0" smtClean="0"/>
              <a:t>Добавление и тестирование алгоритма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3" y="2281881"/>
            <a:ext cx="5962650" cy="4419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224" y="2566086"/>
            <a:ext cx="5121189" cy="38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7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алгоритма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39" y="2444444"/>
            <a:ext cx="7513242" cy="42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29" y="2856599"/>
            <a:ext cx="7503461" cy="32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4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Сценарии использования</a:t>
            </a:r>
            <a:endParaRPr lang="ru-RU" dirty="0"/>
          </a:p>
        </p:txBody>
      </p:sp>
      <p:pic>
        <p:nvPicPr>
          <p:cNvPr id="1026" name="Picture 2" descr="Untitled Diagram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608" y="2317063"/>
            <a:ext cx="57531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588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60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Совет директоров</vt:lpstr>
      <vt:lpstr>Веб-сервис алгоритмов</vt:lpstr>
      <vt:lpstr>Что это такое?</vt:lpstr>
      <vt:lpstr>Инфраструктура</vt:lpstr>
      <vt:lpstr>Регистрация Авторизация</vt:lpstr>
      <vt:lpstr>Профиль</vt:lpstr>
      <vt:lpstr>Добавление и тестирование алгоритма</vt:lpstr>
      <vt:lpstr>Поиск алгоритма</vt:lpstr>
      <vt:lpstr>База данных</vt:lpstr>
      <vt:lpstr>Сценарии использования</vt:lpstr>
      <vt:lpstr>The end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алгоритмов</dc:title>
  <dc:creator>Сергей Осечкин</dc:creator>
  <cp:lastModifiedBy>Сергей Осечкин</cp:lastModifiedBy>
  <cp:revision>8</cp:revision>
  <dcterms:created xsi:type="dcterms:W3CDTF">2018-12-12T17:51:20Z</dcterms:created>
  <dcterms:modified xsi:type="dcterms:W3CDTF">2018-12-12T19:55:57Z</dcterms:modified>
</cp:coreProperties>
</file>