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88" r:id="rId2"/>
    <p:sldId id="290" r:id="rId3"/>
    <p:sldId id="28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5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7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Optional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F9D64-BEA1-439F-B913-FD07BBDE1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2" t="27951" r="11242" b="27950"/>
          <a:stretch/>
        </p:blipFill>
        <p:spPr>
          <a:xfrm>
            <a:off x="1691680" y="2420888"/>
            <a:ext cx="576064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3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Optional instance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23CDF33C-4924-4E15-A827-778DA024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0" y="2420888"/>
            <a:ext cx="9033800" cy="25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Optional Class Methods</a:t>
            </a:r>
          </a:p>
        </p:txBody>
      </p:sp>
      <p:pic>
        <p:nvPicPr>
          <p:cNvPr id="2050" name="Picture 2" descr="Java 8 Optional Class">
            <a:extLst>
              <a:ext uri="{FF2B5EF4-FFF2-40B4-BE49-F238E27FC236}">
                <a16:creationId xmlns:a16="http://schemas.microsoft.com/office/drawing/2014/main" id="{54796FD4-C98C-46BB-818D-215C2A9D2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6" b="2927"/>
          <a:stretch/>
        </p:blipFill>
        <p:spPr bwMode="auto">
          <a:xfrm>
            <a:off x="599717" y="1412776"/>
            <a:ext cx="7944565" cy="540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86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6613</TotalTime>
  <Words>9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Constantia</vt:lpstr>
      <vt:lpstr>Wingdings 2</vt:lpstr>
      <vt:lpstr>Поток</vt:lpstr>
      <vt:lpstr>Optional</vt:lpstr>
      <vt:lpstr>Optional instance</vt:lpstr>
      <vt:lpstr>Optional Class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117</cp:revision>
  <dcterms:created xsi:type="dcterms:W3CDTF">2018-12-18T10:40:25Z</dcterms:created>
  <dcterms:modified xsi:type="dcterms:W3CDTF">2023-02-02T16:23:55Z</dcterms:modified>
</cp:coreProperties>
</file>