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3" r:id="rId11"/>
    <p:sldId id="292" r:id="rId12"/>
    <p:sldId id="295" r:id="rId13"/>
    <p:sldId id="294" r:id="rId14"/>
    <p:sldId id="296" r:id="rId15"/>
    <p:sldId id="297" r:id="rId16"/>
    <p:sldId id="298" r:id="rId17"/>
    <p:sldId id="299" r:id="rId18"/>
    <p:sldId id="300" r:id="rId19"/>
    <p:sldId id="301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294" autoAdjust="0"/>
  </p:normalViewPr>
  <p:slideViewPr>
    <p:cSldViewPr>
      <p:cViewPr varScale="1">
        <p:scale>
          <a:sx n="76" d="100"/>
          <a:sy n="76" d="100"/>
        </p:scale>
        <p:origin x="164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B1B1A-7302-47FC-952D-0C1A65EDA216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07AEB-194C-44B0-AF24-25F433C2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2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592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US" dirty="0"/>
              <a:t>Graph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1AD073-ACCE-48BA-B2E3-AEF020B71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6" y="1844824"/>
            <a:ext cx="9021434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74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Red-Black</a:t>
            </a:r>
            <a:r>
              <a:rPr lang="en-GB" sz="4500" dirty="0"/>
              <a:t> Tree rules</a:t>
            </a:r>
          </a:p>
        </p:txBody>
      </p:sp>
      <p:pic>
        <p:nvPicPr>
          <p:cNvPr id="9218" name="Picture 2" descr="https://miro.medium.com/max/875/1*grnKmKuXnGV6exgiVkDnJw.jpeg">
            <a:extLst>
              <a:ext uri="{FF2B5EF4-FFF2-40B4-BE49-F238E27FC236}">
                <a16:creationId xmlns:a16="http://schemas.microsoft.com/office/drawing/2014/main" id="{E68501F9-B79F-45F7-AEFE-6094CA99FC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00" b="5900"/>
          <a:stretch/>
        </p:blipFill>
        <p:spPr bwMode="auto">
          <a:xfrm>
            <a:off x="683568" y="1484784"/>
            <a:ext cx="7477075" cy="527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809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Red-Black</a:t>
            </a:r>
            <a:r>
              <a:rPr lang="en-GB" sz="4500" dirty="0"/>
              <a:t> Tree Operations</a:t>
            </a:r>
          </a:p>
        </p:txBody>
      </p:sp>
      <p:pic>
        <p:nvPicPr>
          <p:cNvPr id="8198" name="Picture 6" descr="иллюстрация левого поворота">
            <a:extLst>
              <a:ext uri="{FF2B5EF4-FFF2-40B4-BE49-F238E27FC236}">
                <a16:creationId xmlns:a16="http://schemas.microsoft.com/office/drawing/2014/main" id="{CE87709C-B4B8-4A52-92EB-7A49C65F3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12" y="1484784"/>
            <a:ext cx="589345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иллюстрация правого поворота">
            <a:extLst>
              <a:ext uri="{FF2B5EF4-FFF2-40B4-BE49-F238E27FC236}">
                <a16:creationId xmlns:a16="http://schemas.microsoft.com/office/drawing/2014/main" id="{BCE2755C-754D-4059-B684-19475C4FE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12976"/>
            <a:ext cx="6183762" cy="235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https://habrastorage.org/r/w1560/getpro/habr/upload_files/082/214/fab/082214fab8e74a843625b211def45802.jpg">
            <a:extLst>
              <a:ext uri="{FF2B5EF4-FFF2-40B4-BE49-F238E27FC236}">
                <a16:creationId xmlns:a16="http://schemas.microsoft.com/office/drawing/2014/main" id="{0CDB3922-07A6-41B0-B12B-1699E2755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44" y="5388898"/>
            <a:ext cx="3617298" cy="137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48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Red-Black</a:t>
            </a:r>
            <a:r>
              <a:rPr lang="en-GB" sz="4500" dirty="0"/>
              <a:t> 8,18, 5,15,17,25,40,80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2EBD88-9CB5-4C56-9F19-182F033B3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615" y="1389345"/>
            <a:ext cx="5212769" cy="546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53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Red-Black</a:t>
            </a:r>
            <a:r>
              <a:rPr lang="en-GB" sz="4500" dirty="0"/>
              <a:t> 8,18, 5,15,17,25,40,80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E35255-0289-4323-AAD6-FAABDC05A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784"/>
            <a:ext cx="9144000" cy="552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00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Red-Black</a:t>
            </a:r>
            <a:r>
              <a:rPr lang="en-GB" sz="4500" dirty="0"/>
              <a:t> 8,18, 5,15,17,25,40,80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5161A9-670B-4920-B63D-B9765C8F4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18" y="1471131"/>
            <a:ext cx="7091963" cy="536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38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Red-Black</a:t>
            </a:r>
            <a:r>
              <a:rPr lang="en-GB" sz="4500" dirty="0"/>
              <a:t> 8,18, 5,15,17,25,40,80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885A7A-0E42-401C-8213-ED948373B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16" y="1459197"/>
            <a:ext cx="7398568" cy="538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20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Red-Black</a:t>
            </a:r>
            <a:r>
              <a:rPr lang="en-GB" sz="4500" dirty="0"/>
              <a:t> 8,18, 5,15,17,25,40,80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981C0-3AD1-4964-9C21-8F60E35EA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556792"/>
            <a:ext cx="6948264" cy="506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12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Red-Black</a:t>
            </a:r>
            <a:r>
              <a:rPr lang="en-GB" sz="4500" dirty="0"/>
              <a:t> 8,18, 5,15,17,25,40,80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B6458F-50FA-492A-9A7D-F8BD1D486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3" y="1700808"/>
            <a:ext cx="9019614" cy="48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46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Red-Black</a:t>
            </a:r>
            <a:r>
              <a:rPr lang="en-GB" sz="4500" dirty="0"/>
              <a:t> 8,18, 5,15,17,25,40,80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3AD62D-4FC1-4359-9573-333F8E228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800"/>
            <a:ext cx="9144000" cy="488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90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Red-Black</a:t>
            </a:r>
            <a:r>
              <a:rPr lang="en-GB" sz="4500" dirty="0"/>
              <a:t> 8,18, 5,15,17,25,40,80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FB0DD9-7E29-47F2-8FE1-165140487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2" y="1463767"/>
            <a:ext cx="8992855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9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Graphs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AA1375-B8CF-4396-90BF-6D1A77706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824"/>
            <a:ext cx="9144000" cy="421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Adjacency Matrix</a:t>
            </a:r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6819F9C4-7409-4421-BBA1-7B25C483B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0808"/>
            <a:ext cx="4625741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ghtbox">
            <a:extLst>
              <a:ext uri="{FF2B5EF4-FFF2-40B4-BE49-F238E27FC236}">
                <a16:creationId xmlns:a16="http://schemas.microsoft.com/office/drawing/2014/main" id="{30F9C6A7-C570-4FC3-9D22-4C869E025D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7"/>
          <a:stretch/>
        </p:blipFill>
        <p:spPr bwMode="auto">
          <a:xfrm>
            <a:off x="5508104" y="3431512"/>
            <a:ext cx="3024336" cy="324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32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Adjacency List</a:t>
            </a:r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6819F9C4-7409-4421-BBA1-7B25C483B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0808"/>
            <a:ext cx="4625741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D1F0A1E9-497F-4602-99DA-7E1032E0C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365104"/>
            <a:ext cx="6289898" cy="245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23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Shortest Path by Dijkstra</a:t>
            </a:r>
          </a:p>
        </p:txBody>
      </p:sp>
      <p:pic>
        <p:nvPicPr>
          <p:cNvPr id="3078" name="Picture 6" descr="https://www.geeksforgeeks.org/wp-content/uploads/Fig-11.jpg">
            <a:extLst>
              <a:ext uri="{FF2B5EF4-FFF2-40B4-BE49-F238E27FC236}">
                <a16:creationId xmlns:a16="http://schemas.microsoft.com/office/drawing/2014/main" id="{05044CAF-6871-41A4-8A10-19FBCCC06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1843087"/>
            <a:ext cx="680085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951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Tree Data Structure</a:t>
            </a:r>
          </a:p>
        </p:txBody>
      </p:sp>
      <p:pic>
        <p:nvPicPr>
          <p:cNvPr id="4098" name="Picture 2" descr="https://miro.medium.com/max/875/1*WoJ3PCG2z4w0NuGq0PlViA.jpeg">
            <a:extLst>
              <a:ext uri="{FF2B5EF4-FFF2-40B4-BE49-F238E27FC236}">
                <a16:creationId xmlns:a16="http://schemas.microsoft.com/office/drawing/2014/main" id="{A55C8BAD-138D-4422-A85F-92277D655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900100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63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Tree Data Structure</a:t>
            </a:r>
          </a:p>
        </p:txBody>
      </p:sp>
      <p:pic>
        <p:nvPicPr>
          <p:cNvPr id="5122" name="Picture 2" descr="https://miro.medium.com/max/875/1*JVrtx594nuG_r6U_K2oyFg.jpeg">
            <a:extLst>
              <a:ext uri="{FF2B5EF4-FFF2-40B4-BE49-F238E27FC236}">
                <a16:creationId xmlns:a16="http://schemas.microsoft.com/office/drawing/2014/main" id="{69ED3FE5-82AB-4363-A494-4974A3C24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96" y="1507362"/>
            <a:ext cx="9041380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479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Binary Tree</a:t>
            </a:r>
          </a:p>
        </p:txBody>
      </p:sp>
      <p:pic>
        <p:nvPicPr>
          <p:cNvPr id="7170" name="Picture 2" descr="https://media.geeksforgeeks.org/wp-content/uploads/20221125091958/balunbal.png">
            <a:extLst>
              <a:ext uri="{FF2B5EF4-FFF2-40B4-BE49-F238E27FC236}">
                <a16:creationId xmlns:a16="http://schemas.microsoft.com/office/drawing/2014/main" id="{CC28D6B1-7784-42A2-8F82-078FA8859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772816"/>
            <a:ext cx="75438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13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Red-Black</a:t>
            </a:r>
            <a:r>
              <a:rPr lang="en-GB" sz="4500" dirty="0"/>
              <a:t> Tree</a:t>
            </a:r>
          </a:p>
        </p:txBody>
      </p:sp>
      <p:pic>
        <p:nvPicPr>
          <p:cNvPr id="6146" name="Picture 2" descr="Червоно-чорне дерево">
            <a:extLst>
              <a:ext uri="{FF2B5EF4-FFF2-40B4-BE49-F238E27FC236}">
                <a16:creationId xmlns:a16="http://schemas.microsoft.com/office/drawing/2014/main" id="{FC44B29F-4DA6-4F4C-884D-D9BF9D087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3891"/>
            <a:ext cx="9144000" cy="448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605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6272</TotalTime>
  <Words>61</Words>
  <Application>Microsoft Office PowerPoint</Application>
  <PresentationFormat>On-screen Show (4:3)</PresentationFormat>
  <Paragraphs>20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Constantia</vt:lpstr>
      <vt:lpstr>Wingdings 2</vt:lpstr>
      <vt:lpstr>Поток</vt:lpstr>
      <vt:lpstr>Graph</vt:lpstr>
      <vt:lpstr>Types of Graphs</vt:lpstr>
      <vt:lpstr>Adjacency Matrix</vt:lpstr>
      <vt:lpstr>Adjacency List</vt:lpstr>
      <vt:lpstr>Shortest Path by Dijkstra</vt:lpstr>
      <vt:lpstr>Tree Data Structure</vt:lpstr>
      <vt:lpstr>Tree Data Structure</vt:lpstr>
      <vt:lpstr>Binary Tree</vt:lpstr>
      <vt:lpstr>Red-Black Tree</vt:lpstr>
      <vt:lpstr>Red-Black Tree rules</vt:lpstr>
      <vt:lpstr>Red-Black Tree Operations</vt:lpstr>
      <vt:lpstr>Red-Black 8,18, 5,15,17,25,40,80</vt:lpstr>
      <vt:lpstr>Red-Black 8,18, 5,15,17,25,40,80</vt:lpstr>
      <vt:lpstr>Red-Black 8,18, 5,15,17,25,40,80</vt:lpstr>
      <vt:lpstr>Red-Black 8,18, 5,15,17,25,40,80</vt:lpstr>
      <vt:lpstr>Red-Black 8,18, 5,15,17,25,40,80</vt:lpstr>
      <vt:lpstr>Red-Black 8,18, 5,15,17,25,40,80</vt:lpstr>
      <vt:lpstr>Red-Black 8,18, 5,15,17,25,40,80</vt:lpstr>
      <vt:lpstr>Red-Black 8,18, 5,15,17,25,40,80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Serg</dc:creator>
  <cp:lastModifiedBy>Serhii Pasko</cp:lastModifiedBy>
  <cp:revision>106</cp:revision>
  <dcterms:created xsi:type="dcterms:W3CDTF">2018-12-18T10:40:25Z</dcterms:created>
  <dcterms:modified xsi:type="dcterms:W3CDTF">2023-01-27T21:11:45Z</dcterms:modified>
</cp:coreProperties>
</file>