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78" r:id="rId3"/>
    <p:sldId id="273" r:id="rId4"/>
    <p:sldId id="279" r:id="rId5"/>
    <p:sldId id="280" r:id="rId6"/>
    <p:sldId id="281" r:id="rId7"/>
    <p:sldId id="28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15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C262E-35C5-4BD8-A4C8-E453070D7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8" t="7725" r="4326" b="23260"/>
          <a:stretch/>
        </p:blipFill>
        <p:spPr>
          <a:xfrm>
            <a:off x="395536" y="1556792"/>
            <a:ext cx="835292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HashSet</a:t>
            </a:r>
          </a:p>
        </p:txBody>
      </p:sp>
      <p:pic>
        <p:nvPicPr>
          <p:cNvPr id="1026" name="Picture 2" descr="Difference between HashSet and HashMap in Java? Answer">
            <a:extLst>
              <a:ext uri="{FF2B5EF4-FFF2-40B4-BE49-F238E27FC236}">
                <a16:creationId xmlns:a16="http://schemas.microsoft.com/office/drawing/2014/main" id="{73164B95-14A1-4894-ABCE-5A93A8F5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04" y="1484784"/>
            <a:ext cx="7643192" cy="521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2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LIFO &amp; FIFO logic</a:t>
            </a:r>
          </a:p>
        </p:txBody>
      </p:sp>
      <p:pic>
        <p:nvPicPr>
          <p:cNvPr id="3074" name="Picture 2" descr="Difference between Stack and Queue in Java">
            <a:extLst>
              <a:ext uri="{FF2B5EF4-FFF2-40B4-BE49-F238E27FC236}">
                <a16:creationId xmlns:a16="http://schemas.microsoft.com/office/drawing/2014/main" id="{C3BAA374-1F8E-4B76-8498-35D47DBF8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6155838" cy="484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3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String/StringBuilder/</a:t>
            </a:r>
            <a:r>
              <a:rPr lang="en-GB" dirty="0" err="1"/>
              <a:t>StringBuffer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20417-995F-4040-A7C5-F3F4774BA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" t="16895" r="1963" b="3353"/>
          <a:stretch/>
        </p:blipFill>
        <p:spPr>
          <a:xfrm>
            <a:off x="179512" y="2060848"/>
            <a:ext cx="878497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3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Regex</a:t>
            </a:r>
          </a:p>
        </p:txBody>
      </p:sp>
      <p:pic>
        <p:nvPicPr>
          <p:cNvPr id="5122" name="Picture 2" descr="Java Regex API">
            <a:extLst>
              <a:ext uri="{FF2B5EF4-FFF2-40B4-BE49-F238E27FC236}">
                <a16:creationId xmlns:a16="http://schemas.microsoft.com/office/drawing/2014/main" id="{0BA7B1FB-D79C-443D-B6E4-1CB8BDD7E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3"/>
          <a:stretch/>
        </p:blipFill>
        <p:spPr bwMode="auto">
          <a:xfrm>
            <a:off x="759627" y="1484784"/>
            <a:ext cx="762474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0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Regex expressions</a:t>
            </a:r>
          </a:p>
        </p:txBody>
      </p:sp>
      <p:pic>
        <p:nvPicPr>
          <p:cNvPr id="6146" name="Picture 2" descr="Regex Cheat Sheet">
            <a:extLst>
              <a:ext uri="{FF2B5EF4-FFF2-40B4-BE49-F238E27FC236}">
                <a16:creationId xmlns:a16="http://schemas.microsoft.com/office/drawing/2014/main" id="{4CDB0B36-064D-4305-BD58-F42AB15F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484784"/>
            <a:ext cx="84391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5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Regex example</a:t>
            </a:r>
          </a:p>
        </p:txBody>
      </p:sp>
      <p:pic>
        <p:nvPicPr>
          <p:cNvPr id="7170" name="Picture 2" descr="regex">
            <a:extLst>
              <a:ext uri="{FF2B5EF4-FFF2-40B4-BE49-F238E27FC236}">
                <a16:creationId xmlns:a16="http://schemas.microsoft.com/office/drawing/2014/main" id="{4930A6EC-E94D-4AD4-A9FB-64210403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19300"/>
            <a:ext cx="88296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9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2293</TotalTime>
  <Words>17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Wingdings 2</vt:lpstr>
      <vt:lpstr>Поток</vt:lpstr>
      <vt:lpstr> Set</vt:lpstr>
      <vt:lpstr>HashSet</vt:lpstr>
      <vt:lpstr>LIFO &amp; FIFO logic</vt:lpstr>
      <vt:lpstr>String/StringBuilder/StringBuffer</vt:lpstr>
      <vt:lpstr>Regex</vt:lpstr>
      <vt:lpstr>Regex expressions</vt:lpstr>
      <vt:lpstr>Regex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42</cp:revision>
  <dcterms:created xsi:type="dcterms:W3CDTF">2018-12-18T10:40:25Z</dcterms:created>
  <dcterms:modified xsi:type="dcterms:W3CDTF">2023-01-03T12:57:47Z</dcterms:modified>
</cp:coreProperties>
</file>