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1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3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4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9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2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4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6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having.aspx" TargetMode="External"/><Relationship Id="rId3" Type="http://schemas.openxmlformats.org/officeDocument/2006/relationships/hyperlink" Target="https://www.mysqltutorial.org/mysql-inner-join.aspx" TargetMode="External"/><Relationship Id="rId7" Type="http://schemas.openxmlformats.org/officeDocument/2006/relationships/hyperlink" Target="https://www.mysqltutorial.org/mysql-group-by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self-join/" TargetMode="External"/><Relationship Id="rId11" Type="http://schemas.openxmlformats.org/officeDocument/2006/relationships/hyperlink" Target="https://www.mysqltutorial.org/mysql-exists/" TargetMode="External"/><Relationship Id="rId5" Type="http://schemas.openxmlformats.org/officeDocument/2006/relationships/hyperlink" Target="https://www.mysqltutorial.org/mysql-right-join/" TargetMode="External"/><Relationship Id="rId10" Type="http://schemas.openxmlformats.org/officeDocument/2006/relationships/hyperlink" Target="https://www.mysqltutorial.org/mysql-derived-table/" TargetMode="External"/><Relationship Id="rId4" Type="http://schemas.openxmlformats.org/officeDocument/2006/relationships/hyperlink" Target="https://www.mysqltutorial.org/mysql-left-join.aspx" TargetMode="External"/><Relationship Id="rId9" Type="http://schemas.openxmlformats.org/officeDocument/2006/relationships/hyperlink" Target="https://www.mysqltutorial.org/mysql-subque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A07B7553-85AF-4AAD-BB58-B1594B5A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" y="7427"/>
            <a:ext cx="871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8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Left Join</a:t>
            </a:r>
            <a:endParaRPr lang="en-GB" sz="4500" dirty="0"/>
          </a:p>
        </p:txBody>
      </p:sp>
      <p:pic>
        <p:nvPicPr>
          <p:cNvPr id="2050" name="Picture 2" descr="Left outer join example.">
            <a:extLst>
              <a:ext uri="{FF2B5EF4-FFF2-40B4-BE49-F238E27FC236}">
                <a16:creationId xmlns:a16="http://schemas.microsoft.com/office/drawing/2014/main" id="{6BF76DBD-0BDE-4191-9345-1F38B0E2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80" y="1484784"/>
            <a:ext cx="6275040" cy="51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Right Join</a:t>
            </a:r>
            <a:endParaRPr lang="en-GB" sz="4500" dirty="0"/>
          </a:p>
        </p:txBody>
      </p:sp>
      <p:pic>
        <p:nvPicPr>
          <p:cNvPr id="3074" name="Picture 2" descr="Right outer join example.">
            <a:extLst>
              <a:ext uri="{FF2B5EF4-FFF2-40B4-BE49-F238E27FC236}">
                <a16:creationId xmlns:a16="http://schemas.microsoft.com/office/drawing/2014/main" id="{D40FAC7A-4ECE-4CD8-B937-8E39109F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" y="1484784"/>
            <a:ext cx="7859216" cy="51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1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Inner Join</a:t>
            </a:r>
            <a:endParaRPr lang="en-GB" sz="4500" dirty="0"/>
          </a:p>
        </p:txBody>
      </p:sp>
      <p:pic>
        <p:nvPicPr>
          <p:cNvPr id="4098" name="Picture 2" descr="Inner join example.">
            <a:extLst>
              <a:ext uri="{FF2B5EF4-FFF2-40B4-BE49-F238E27FC236}">
                <a16:creationId xmlns:a16="http://schemas.microsoft.com/office/drawing/2014/main" id="{0B60E75F-0EA8-48A4-B358-DDBE4D0C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6" y="1488935"/>
            <a:ext cx="7787208" cy="51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</a:t>
            </a:r>
            <a:r>
              <a:rPr lang="en-US" sz="4500" dirty="0" err="1"/>
              <a:t>Agregate</a:t>
            </a:r>
            <a:r>
              <a:rPr lang="en-US" sz="4500" dirty="0"/>
              <a:t> functions</a:t>
            </a:r>
            <a:endParaRPr lang="en-GB" sz="4500" dirty="0"/>
          </a:p>
        </p:txBody>
      </p:sp>
      <p:pic>
        <p:nvPicPr>
          <p:cNvPr id="1026" name="Picture 2" descr="https://player.slideplayer.com/79/13117597/slides/slide_2.jpg">
            <a:extLst>
              <a:ext uri="{FF2B5EF4-FFF2-40B4-BE49-F238E27FC236}">
                <a16:creationId xmlns:a16="http://schemas.microsoft.com/office/drawing/2014/main" id="{1F8145DE-E44D-4C85-BFEB-C0EF5A482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t="16953" r="11725" b="15847"/>
          <a:stretch/>
        </p:blipFill>
        <p:spPr bwMode="auto">
          <a:xfrm>
            <a:off x="457200" y="1485658"/>
            <a:ext cx="86409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9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Group by</a:t>
            </a:r>
            <a:endParaRPr lang="en-GB" sz="4500" dirty="0"/>
          </a:p>
        </p:txBody>
      </p:sp>
      <p:pic>
        <p:nvPicPr>
          <p:cNvPr id="2050" name="Picture 2" descr="SQL COUNT with GROUP BY">
            <a:extLst>
              <a:ext uri="{FF2B5EF4-FFF2-40B4-BE49-F238E27FC236}">
                <a16:creationId xmlns:a16="http://schemas.microsoft.com/office/drawing/2014/main" id="{1AA7B9C0-30F4-4807-A6F8-A5F2DC2A1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" t="4224" r="3044" b="10218"/>
          <a:stretch/>
        </p:blipFill>
        <p:spPr bwMode="auto">
          <a:xfrm>
            <a:off x="1506488" y="1484784"/>
            <a:ext cx="6131024" cy="526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7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Where </a:t>
            </a:r>
            <a:r>
              <a:rPr lang="en-US" sz="4500"/>
              <a:t>VS Having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FA531-8E81-4465-9DF6-B46E0A4C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37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SELECT statement</a:t>
            </a:r>
            <a:endParaRPr lang="en-GB" sz="4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C5C7B-BB3B-4C9E-8D03-7C8F9E8E99C5}"/>
              </a:ext>
            </a:extLst>
          </p:cNvPr>
          <p:cNvSpPr/>
          <p:nvPr/>
        </p:nvSpPr>
        <p:spPr>
          <a:xfrm>
            <a:off x="323528" y="1484784"/>
            <a:ext cx="83632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3" tooltip="MySQL INNER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INNER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4" tooltip="MySQL LEFT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LEFT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5" tooltip="MySQL RIGHT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RIGHT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6" tooltip="MySQL Self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7" tooltip="MySQL GROUP B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BY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8" tooltip="MySQL HAV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HAVING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9" tooltip="MySQL Subque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Subquery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0" tooltip="MySQL Derived T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Derived Tables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EXISTS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028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11938</TotalTime>
  <Words>40</Words>
  <Application>Microsoft Office PowerPoint</Application>
  <PresentationFormat>On-screen Show (4:3)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Constantia</vt:lpstr>
      <vt:lpstr>Wingdings 2</vt:lpstr>
      <vt:lpstr>Поток</vt:lpstr>
      <vt:lpstr>PowerPoint Presentation</vt:lpstr>
      <vt:lpstr>Left Join</vt:lpstr>
      <vt:lpstr>Right Join</vt:lpstr>
      <vt:lpstr>Inner Join</vt:lpstr>
      <vt:lpstr>SQL Agregate functions</vt:lpstr>
      <vt:lpstr>SQL Group by</vt:lpstr>
      <vt:lpstr>Where VS Having</vt:lpstr>
      <vt:lpstr>SELECT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215</cp:revision>
  <dcterms:created xsi:type="dcterms:W3CDTF">2018-12-18T10:40:25Z</dcterms:created>
  <dcterms:modified xsi:type="dcterms:W3CDTF">2023-03-18T14:15:56Z</dcterms:modified>
</cp:coreProperties>
</file>