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328" r:id="rId2"/>
    <p:sldId id="331" r:id="rId3"/>
    <p:sldId id="334" r:id="rId4"/>
    <p:sldId id="330" r:id="rId5"/>
    <p:sldId id="332" r:id="rId6"/>
    <p:sldId id="335" r:id="rId7"/>
    <p:sldId id="336" r:id="rId8"/>
    <p:sldId id="337" r:id="rId9"/>
    <p:sldId id="32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2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6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99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63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7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71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29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1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MVC High level</a:t>
            </a:r>
            <a:endParaRPr lang="en-GB" sz="4500" dirty="0"/>
          </a:p>
        </p:txBody>
      </p:sp>
      <p:pic>
        <p:nvPicPr>
          <p:cNvPr id="1030" name="Picture 6" descr="Spring MVC - Quick Concepts with Example">
            <a:extLst>
              <a:ext uri="{FF2B5EF4-FFF2-40B4-BE49-F238E27FC236}">
                <a16:creationId xmlns:a16="http://schemas.microsoft.com/office/drawing/2014/main" id="{63CA0B57-47EB-4CB0-A2FB-B52F0CCAD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7"/>
          <a:stretch/>
        </p:blipFill>
        <p:spPr bwMode="auto">
          <a:xfrm>
            <a:off x="9272" y="1772816"/>
            <a:ext cx="9144000" cy="471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 err="1"/>
              <a:t>DispatcherServlet</a:t>
            </a:r>
            <a:endParaRPr lang="en-GB" sz="4500" dirty="0"/>
          </a:p>
        </p:txBody>
      </p:sp>
      <p:pic>
        <p:nvPicPr>
          <p:cNvPr id="4098" name="Picture 2" descr="Web on Servlet Stack">
            <a:extLst>
              <a:ext uri="{FF2B5EF4-FFF2-40B4-BE49-F238E27FC236}">
                <a16:creationId xmlns:a16="http://schemas.microsoft.com/office/drawing/2014/main" id="{B9EFF7B4-81DE-4CA2-AA50-52C83A1A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628800"/>
            <a:ext cx="55435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16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Rest </a:t>
            </a:r>
            <a:r>
              <a:rPr lang="en-US" sz="4500" dirty="0" err="1"/>
              <a:t>Api</a:t>
            </a:r>
            <a:r>
              <a:rPr lang="en-US" sz="4500" dirty="0"/>
              <a:t> Request</a:t>
            </a:r>
            <a:endParaRPr lang="en-GB" sz="4500" dirty="0"/>
          </a:p>
        </p:txBody>
      </p:sp>
      <p:pic>
        <p:nvPicPr>
          <p:cNvPr id="7170" name="Picture 2" descr="REST API: Best Practices, Concepts, Structure, and Benefits | AltexSoft">
            <a:extLst>
              <a:ext uri="{FF2B5EF4-FFF2-40B4-BE49-F238E27FC236}">
                <a16:creationId xmlns:a16="http://schemas.microsoft.com/office/drawing/2014/main" id="{E10894A9-8985-4EC9-A3C2-3EA6C8096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6" b="14553"/>
          <a:stretch/>
        </p:blipFill>
        <p:spPr bwMode="auto">
          <a:xfrm>
            <a:off x="0" y="1496177"/>
            <a:ext cx="91440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RL breakdown of alpinejs.codewithhugo.com/?type=components and alpinejs.codewithhugo.com/read-query-param/?q=search">
            <a:extLst>
              <a:ext uri="{FF2B5EF4-FFF2-40B4-BE49-F238E27FC236}">
                <a16:creationId xmlns:a16="http://schemas.microsoft.com/office/drawing/2014/main" id="{2DAD1E4A-A0B6-47BB-B944-357D09BF2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8987"/>
            <a:ext cx="9144000" cy="225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0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Typical annotations</a:t>
            </a:r>
            <a:endParaRPr lang="en-GB"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00D50-6624-466F-B659-A4F96F2C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2" y="1491640"/>
            <a:ext cx="7933496" cy="52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@</a:t>
            </a:r>
            <a:r>
              <a:rPr lang="en-US" sz="4500" dirty="0" err="1"/>
              <a:t>RequestBody</a:t>
            </a:r>
            <a:r>
              <a:rPr lang="en-US" sz="4500" dirty="0"/>
              <a:t>/@</a:t>
            </a:r>
            <a:r>
              <a:rPr lang="en-US" sz="4500" dirty="0" err="1"/>
              <a:t>ResponseBody</a:t>
            </a:r>
            <a:endParaRPr lang="en-GB" sz="4500" dirty="0"/>
          </a:p>
        </p:txBody>
      </p:sp>
      <p:pic>
        <p:nvPicPr>
          <p:cNvPr id="5122" name="Picture 2" descr="How to use @RequestBody and @ResponseBody Annotations in Spring? Example Tutorial">
            <a:extLst>
              <a:ext uri="{FF2B5EF4-FFF2-40B4-BE49-F238E27FC236}">
                <a16:creationId xmlns:a16="http://schemas.microsoft.com/office/drawing/2014/main" id="{AC67ACF6-6E3C-47E5-BB27-1B5B9249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39055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6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@</a:t>
            </a:r>
            <a:r>
              <a:rPr lang="en-US" sz="4500" dirty="0" err="1"/>
              <a:t>RestController</a:t>
            </a:r>
            <a:endParaRPr lang="en-GB" sz="4500" dirty="0"/>
          </a:p>
        </p:txBody>
      </p:sp>
      <p:pic>
        <p:nvPicPr>
          <p:cNvPr id="8194" name="Picture 2" descr="Difference between @RestController and @Controller in Spring">
            <a:extLst>
              <a:ext uri="{FF2B5EF4-FFF2-40B4-BE49-F238E27FC236}">
                <a16:creationId xmlns:a16="http://schemas.microsoft.com/office/drawing/2014/main" id="{AAE62021-EC1A-4032-A7D4-B6737B76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57" y="1988840"/>
            <a:ext cx="641468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2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@</a:t>
            </a:r>
            <a:r>
              <a:rPr lang="en-US" sz="4500" dirty="0" err="1"/>
              <a:t>RequestMapping</a:t>
            </a:r>
            <a:r>
              <a:rPr lang="en-US" sz="4500" dirty="0"/>
              <a:t> shortcuts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D0693-2722-4A92-963A-8A6B18994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9"/>
          <a:stretch/>
        </p:blipFill>
        <p:spPr>
          <a:xfrm>
            <a:off x="363332" y="1490360"/>
            <a:ext cx="8417336" cy="50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2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@</a:t>
            </a:r>
            <a:r>
              <a:rPr lang="en-US" sz="4500" dirty="0" err="1"/>
              <a:t>ControllerAdvice</a:t>
            </a:r>
            <a:endParaRPr lang="en-GB" sz="4500" dirty="0"/>
          </a:p>
        </p:txBody>
      </p:sp>
      <p:pic>
        <p:nvPicPr>
          <p:cNvPr id="10242" name="Picture 2" descr="https://1.bp.blogspot.com/-_QRcAUM9me4/XugCYcQkkqI/AAAAAAAAAYI/aG_NhNNHPXU_TJLEgdP5cLFlBwmBoxnXQCK4BGAsYHg/s658/SpringControllerAdvice.jpg">
            <a:extLst>
              <a:ext uri="{FF2B5EF4-FFF2-40B4-BE49-F238E27FC236}">
                <a16:creationId xmlns:a16="http://schemas.microsoft.com/office/drawing/2014/main" id="{A87B2F5F-8358-4B9E-95E3-8EAA3A18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0736"/>
            <a:ext cx="62674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Onion Architecture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B5FE3-4B0B-4227-8854-B212F04A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48" y="1484784"/>
            <a:ext cx="7703812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08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13493</TotalTime>
  <Words>32</Words>
  <Application>Microsoft Office PowerPoint</Application>
  <PresentationFormat>On-screen Show (4:3)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Поток</vt:lpstr>
      <vt:lpstr>Spring MVC High level</vt:lpstr>
      <vt:lpstr>DispatcherServlet</vt:lpstr>
      <vt:lpstr>Rest Api Request</vt:lpstr>
      <vt:lpstr>Typical annotations</vt:lpstr>
      <vt:lpstr>@RequestBody/@ResponseBody</vt:lpstr>
      <vt:lpstr>@RestController</vt:lpstr>
      <vt:lpstr>@RequestMapping shortcuts</vt:lpstr>
      <vt:lpstr>@ControllerAdvice</vt:lpstr>
      <vt:lpstr>Onion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294</cp:revision>
  <dcterms:created xsi:type="dcterms:W3CDTF">2018-12-18T10:40:25Z</dcterms:created>
  <dcterms:modified xsi:type="dcterms:W3CDTF">2023-03-20T16:39:51Z</dcterms:modified>
</cp:coreProperties>
</file>