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328" r:id="rId2"/>
    <p:sldId id="331" r:id="rId3"/>
    <p:sldId id="332" r:id="rId4"/>
    <p:sldId id="329" r:id="rId5"/>
    <p:sldId id="333" r:id="rId6"/>
    <p:sldId id="330" r:id="rId7"/>
    <p:sldId id="334" r:id="rId8"/>
    <p:sldId id="335" r:id="rId9"/>
    <p:sldId id="336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22" autoAdjust="0"/>
  </p:normalViewPr>
  <p:slideViewPr>
    <p:cSldViewPr>
      <p:cViewPr varScale="1">
        <p:scale>
          <a:sx n="75" d="100"/>
          <a:sy n="75" d="100"/>
        </p:scale>
        <p:origin x="166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1B1A-7302-47FC-952D-0C1A65EDA216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07AEB-194C-44B0-AF24-25F433C2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67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677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187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448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409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169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631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619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94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Authentication vs Authorization</a:t>
            </a:r>
            <a:endParaRPr lang="en-GB" sz="4500" dirty="0"/>
          </a:p>
        </p:txBody>
      </p:sp>
      <p:pic>
        <p:nvPicPr>
          <p:cNvPr id="1028" name="Picture 4" descr="Authentication vs Authorization">
            <a:extLst>
              <a:ext uri="{FF2B5EF4-FFF2-40B4-BE49-F238E27FC236}">
                <a16:creationId xmlns:a16="http://schemas.microsoft.com/office/drawing/2014/main" id="{BCC877CE-4A45-4039-B6C4-DF43A1444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96" y="1518176"/>
            <a:ext cx="7860208" cy="513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7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Spring Security</a:t>
            </a:r>
            <a:r>
              <a:rPr lang="uk-UA" sz="4500" dirty="0"/>
              <a:t> </a:t>
            </a:r>
            <a:r>
              <a:rPr lang="en-US" sz="4500" dirty="0"/>
              <a:t>overview</a:t>
            </a:r>
            <a:endParaRPr lang="en-GB" sz="4500" dirty="0"/>
          </a:p>
        </p:txBody>
      </p:sp>
      <p:pic>
        <p:nvPicPr>
          <p:cNvPr id="4100" name="Picture 4" descr="Screenshot_from_2018_01_05_12_01_32-1801-03ccff.png">
            <a:extLst>
              <a:ext uri="{FF2B5EF4-FFF2-40B4-BE49-F238E27FC236}">
                <a16:creationId xmlns:a16="http://schemas.microsoft.com/office/drawing/2014/main" id="{C51BFF74-53A5-4CAA-AAA2-DBB40B66A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9"/>
          <a:stretch/>
        </p:blipFill>
        <p:spPr bwMode="auto">
          <a:xfrm>
            <a:off x="0" y="2132856"/>
            <a:ext cx="9144000" cy="36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18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Spring Security concept</a:t>
            </a:r>
            <a:endParaRPr lang="en-GB" sz="4500" dirty="0"/>
          </a:p>
        </p:txBody>
      </p:sp>
      <p:pic>
        <p:nvPicPr>
          <p:cNvPr id="4098" name="Picture 2" descr="Spring Security Reference">
            <a:extLst>
              <a:ext uri="{FF2B5EF4-FFF2-40B4-BE49-F238E27FC236}">
                <a16:creationId xmlns:a16="http://schemas.microsoft.com/office/drawing/2014/main" id="{0E0DCA6C-237F-45DE-93A0-33562EFAD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058025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03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Spring Security Authentication</a:t>
            </a:r>
            <a:endParaRPr lang="en-GB" sz="4500" dirty="0"/>
          </a:p>
        </p:txBody>
      </p:sp>
      <p:pic>
        <p:nvPicPr>
          <p:cNvPr id="2050" name="Picture 2" descr="Roles and Privileges in Spring Security | SpringHow">
            <a:extLst>
              <a:ext uri="{FF2B5EF4-FFF2-40B4-BE49-F238E27FC236}">
                <a16:creationId xmlns:a16="http://schemas.microsoft.com/office/drawing/2014/main" id="{B4E13D20-D374-44E7-9075-807688671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76" y="2636912"/>
            <a:ext cx="8053047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9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Spring Security Authentication</a:t>
            </a:r>
            <a:endParaRPr lang="en-GB" sz="4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A1633-F4CC-4AE6-A75B-234660332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9" y="1556792"/>
            <a:ext cx="8658222" cy="51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8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Spring Security Authentication</a:t>
            </a:r>
            <a:endParaRPr lang="en-GB" sz="4500" dirty="0"/>
          </a:p>
        </p:txBody>
      </p:sp>
      <p:pic>
        <p:nvPicPr>
          <p:cNvPr id="3074" name="Picture 2" descr="https://www.javainuse.com/series-2-2-min.jpg">
            <a:extLst>
              <a:ext uri="{FF2B5EF4-FFF2-40B4-BE49-F238E27FC236}">
                <a16:creationId xmlns:a16="http://schemas.microsoft.com/office/drawing/2014/main" id="{8FF0977D-5D60-424F-97D6-EF9D1C9E6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96" y="1496472"/>
            <a:ext cx="7828192" cy="535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660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Security process with tokens</a:t>
            </a:r>
            <a:endParaRPr lang="en-GB" sz="4500" dirty="0"/>
          </a:p>
        </p:txBody>
      </p:sp>
      <p:pic>
        <p:nvPicPr>
          <p:cNvPr id="7170" name="Picture 2" descr="https://miro.medium.com/v2/resize:fit:875/0*sxUrFN61PAoScWED">
            <a:extLst>
              <a:ext uri="{FF2B5EF4-FFF2-40B4-BE49-F238E27FC236}">
                <a16:creationId xmlns:a16="http://schemas.microsoft.com/office/drawing/2014/main" id="{67D2046A-5A49-4E90-A7CB-D37F1CDC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06632"/>
            <a:ext cx="8334375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66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Cross-Site Request Forgery (CSRF)</a:t>
            </a:r>
            <a:endParaRPr lang="en-GB" sz="4500" dirty="0"/>
          </a:p>
        </p:txBody>
      </p:sp>
      <p:pic>
        <p:nvPicPr>
          <p:cNvPr id="1026" name="Picture 2" descr="6.7. CSRF Countermeasures — TERASOLUNA Server Framework for Java (5.x)  Development Guideline 5.0.0.RELEASE documentation">
            <a:extLst>
              <a:ext uri="{FF2B5EF4-FFF2-40B4-BE49-F238E27FC236}">
                <a16:creationId xmlns:a16="http://schemas.microsoft.com/office/drawing/2014/main" id="{6A5DDE09-3682-441B-A471-8900EE933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99" y="1484784"/>
            <a:ext cx="8280601" cy="525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75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Cross-Origin Resource Sharing (CORS)</a:t>
            </a:r>
            <a:endParaRPr lang="en-GB" sz="4500" dirty="0"/>
          </a:p>
        </p:txBody>
      </p:sp>
      <p:pic>
        <p:nvPicPr>
          <p:cNvPr id="2050" name="Picture 2" descr="What Are Cross Origin Resource Sharing (CORS) Headers">
            <a:extLst>
              <a:ext uri="{FF2B5EF4-FFF2-40B4-BE49-F238E27FC236}">
                <a16:creationId xmlns:a16="http://schemas.microsoft.com/office/drawing/2014/main" id="{CC7FC778-F6FD-4AB2-B267-C00E0F785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40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395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14677</TotalTime>
  <Words>43</Words>
  <Application>Microsoft Office PowerPoint</Application>
  <PresentationFormat>On-screen Show (4:3)</PresentationFormat>
  <Paragraphs>18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Constantia</vt:lpstr>
      <vt:lpstr>Wingdings 2</vt:lpstr>
      <vt:lpstr>Поток</vt:lpstr>
      <vt:lpstr>Authentication vs Authorization</vt:lpstr>
      <vt:lpstr>Spring Security overview</vt:lpstr>
      <vt:lpstr>Spring Security concept</vt:lpstr>
      <vt:lpstr>Spring Security Authentication</vt:lpstr>
      <vt:lpstr>Spring Security Authentication</vt:lpstr>
      <vt:lpstr>Spring Security Authentication</vt:lpstr>
      <vt:lpstr>Security process with tokens</vt:lpstr>
      <vt:lpstr>Cross-Site Request Forgery (CSRF)</vt:lpstr>
      <vt:lpstr>Cross-Origin Resource Sharing (CORS)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315</cp:revision>
  <dcterms:created xsi:type="dcterms:W3CDTF">2018-12-18T10:40:25Z</dcterms:created>
  <dcterms:modified xsi:type="dcterms:W3CDTF">2023-03-25T12:43:55Z</dcterms:modified>
</cp:coreProperties>
</file>