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Постановка </a:t>
            </a:r>
            <a:r>
              <a:rPr lang="ru-RU" dirty="0" err="1"/>
              <a:t>цілей</a:t>
            </a:r>
            <a:r>
              <a:rPr lang="ru-RU" dirty="0"/>
              <a:t> по </a:t>
            </a:r>
            <a:r>
              <a:rPr lang="en-US" dirty="0"/>
              <a:t>SMART</a:t>
            </a:r>
            <a:endParaRPr lang="ru-RU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98272C-884A-47D2-B72F-278F246F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916" y="1196752"/>
            <a:ext cx="7714167" cy="53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8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team roles</a:t>
            </a:r>
            <a:endParaRPr lang="ru-RU" dirty="0"/>
          </a:p>
        </p:txBody>
      </p:sp>
      <p:pic>
        <p:nvPicPr>
          <p:cNvPr id="1026" name="Picture 2" descr="software development team roles">
            <a:extLst>
              <a:ext uri="{FF2B5EF4-FFF2-40B4-BE49-F238E27FC236}">
                <a16:creationId xmlns:a16="http://schemas.microsoft.com/office/drawing/2014/main" id="{7D785DEA-62D5-42E5-9D90-3448CF72A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750" r="17652" b="11150"/>
          <a:stretch/>
        </p:blipFill>
        <p:spPr bwMode="auto">
          <a:xfrm>
            <a:off x="2760823" y="1340768"/>
            <a:ext cx="3622354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5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/>
              <a:t>CI/CD process</a:t>
            </a:r>
            <a:endParaRPr lang="ru-RU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4BA2F3A7-8DF1-4922-BF62-23A6F3B4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0348"/>
            <a:ext cx="9144000" cy="2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BB541D51-11B6-406E-B103-B066CE88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40" y="2047557"/>
            <a:ext cx="6080720" cy="16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4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/>
              <a:t>Git helicopter view</a:t>
            </a:r>
            <a:endParaRPr lang="ru-R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A6DCD4-AA96-4172-8420-A9F50A224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08652"/>
            <a:ext cx="9144000" cy="4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7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14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Wingdings 2</vt:lpstr>
      <vt:lpstr>Поток</vt:lpstr>
      <vt:lpstr>Постановка цілей по SMART</vt:lpstr>
      <vt:lpstr>Common team roles</vt:lpstr>
      <vt:lpstr>CI/CD process</vt:lpstr>
      <vt:lpstr>Git helicopter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5</cp:revision>
  <dcterms:created xsi:type="dcterms:W3CDTF">2018-12-18T10:40:25Z</dcterms:created>
  <dcterms:modified xsi:type="dcterms:W3CDTF">2023-03-13T13:11:44Z</dcterms:modified>
</cp:coreProperties>
</file>