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81" r:id="rId3"/>
    <p:sldId id="279" r:id="rId4"/>
    <p:sldId id="280" r:id="rId5"/>
    <p:sldId id="277" r:id="rId6"/>
    <p:sldId id="282" r:id="rId7"/>
    <p:sldId id="28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5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Methods of File class</a:t>
            </a:r>
          </a:p>
        </p:txBody>
      </p:sp>
      <p:pic>
        <p:nvPicPr>
          <p:cNvPr id="1028" name="Picture 4" descr="java io-streams">
            <a:extLst>
              <a:ext uri="{FF2B5EF4-FFF2-40B4-BE49-F238E27FC236}">
                <a16:creationId xmlns:a16="http://schemas.microsoft.com/office/drawing/2014/main" id="{04376EF2-F470-44E9-82D1-BCE5BEDEC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4"/>
          <a:stretch/>
        </p:blipFill>
        <p:spPr bwMode="auto">
          <a:xfrm>
            <a:off x="1403648" y="1556792"/>
            <a:ext cx="6486525" cy="510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Java IO Streams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AABDE462-BB5C-4C86-9AAE-4E992074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14163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3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Input Stream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332074E6-3BE4-47F1-9783-347A29F1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1912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Output Stream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E71C0410-3F85-4F3D-ACF7-D59A8F808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1912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91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IO Streams</a:t>
            </a:r>
          </a:p>
        </p:txBody>
      </p:sp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960716FB-4ECB-4735-80B0-24708A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8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XML</a:t>
            </a:r>
          </a:p>
        </p:txBody>
      </p:sp>
      <p:pic>
        <p:nvPicPr>
          <p:cNvPr id="6146" name="Picture 2" descr="Importing XML data from XML file using OPENROWSET ">
            <a:extLst>
              <a:ext uri="{FF2B5EF4-FFF2-40B4-BE49-F238E27FC236}">
                <a16:creationId xmlns:a16="http://schemas.microsoft.com/office/drawing/2014/main" id="{CF87FD4B-29B1-4B3F-9AA6-851D64E18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8" b="365"/>
          <a:stretch/>
        </p:blipFill>
        <p:spPr bwMode="auto">
          <a:xfrm>
            <a:off x="1331640" y="1484784"/>
            <a:ext cx="6192688" cy="534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56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JSON</a:t>
            </a:r>
          </a:p>
        </p:txBody>
      </p:sp>
      <p:pic>
        <p:nvPicPr>
          <p:cNvPr id="7172" name="Picture 4" descr="https://miro.medium.com/max/875/1*_AgAtXCq78hTMj1fCk5eQg.png">
            <a:extLst>
              <a:ext uri="{FF2B5EF4-FFF2-40B4-BE49-F238E27FC236}">
                <a16:creationId xmlns:a16="http://schemas.microsoft.com/office/drawing/2014/main" id="{7BEFD76C-F37C-447E-B72D-BE8F36D16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" r="3483"/>
          <a:stretch/>
        </p:blipFill>
        <p:spPr bwMode="auto">
          <a:xfrm>
            <a:off x="251520" y="1484784"/>
            <a:ext cx="863085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020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1729</TotalTime>
  <Words>15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Constantia</vt:lpstr>
      <vt:lpstr>Wingdings 2</vt:lpstr>
      <vt:lpstr>Поток</vt:lpstr>
      <vt:lpstr>Methods of File class</vt:lpstr>
      <vt:lpstr>Java IO Streams</vt:lpstr>
      <vt:lpstr>Input Stream</vt:lpstr>
      <vt:lpstr>Output Stream</vt:lpstr>
      <vt:lpstr>IO Streams</vt:lpstr>
      <vt:lpstr>XML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31</cp:revision>
  <dcterms:created xsi:type="dcterms:W3CDTF">2018-12-18T10:40:25Z</dcterms:created>
  <dcterms:modified xsi:type="dcterms:W3CDTF">2022-12-19T18:26:47Z</dcterms:modified>
</cp:coreProperties>
</file>