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88" r:id="rId2"/>
    <p:sldId id="289" r:id="rId3"/>
    <p:sldId id="290" r:id="rId4"/>
    <p:sldId id="291" r:id="rId5"/>
    <p:sldId id="292" r:id="rId6"/>
    <p:sldId id="29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15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 err="1"/>
              <a:t>Behavior</a:t>
            </a:r>
            <a:r>
              <a:rPr lang="en-GB" sz="4500" dirty="0"/>
              <a:t> as </a:t>
            </a:r>
            <a:r>
              <a:rPr lang="en-GB" sz="4500" dirty="0" err="1"/>
              <a:t>parametr</a:t>
            </a:r>
            <a:endParaRPr lang="en-GB" sz="4500" dirty="0"/>
          </a:p>
        </p:txBody>
      </p:sp>
      <p:pic>
        <p:nvPicPr>
          <p:cNvPr id="3074" name="Picture 2" descr="https://dz2cdn1.dzone.com/storage/temp/13493157-java-functional-programming-behavior-parameterizat.png">
            <a:extLst>
              <a:ext uri="{FF2B5EF4-FFF2-40B4-BE49-F238E27FC236}">
                <a16:creationId xmlns:a16="http://schemas.microsoft.com/office/drawing/2014/main" id="{21A3B49D-4596-44ED-B411-44CB88F2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" y="1988840"/>
            <a:ext cx="9088562" cy="39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3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 Top 5 functional interfaces</a:t>
            </a:r>
            <a:endParaRPr lang="en-GB" sz="4500" dirty="0"/>
          </a:p>
        </p:txBody>
      </p:sp>
      <p:pic>
        <p:nvPicPr>
          <p:cNvPr id="1026" name="Picture 2" descr="https://static.wixstatic.com/media/0f65e1_a469dae340574f3cb10d0999db207cd3~mv2.png/v1/fill/w_802,h_625,al_c,q_90,enc_auto/0f65e1_a469dae340574f3cb10d0999db207cd3~mv2.png">
            <a:extLst>
              <a:ext uri="{FF2B5EF4-FFF2-40B4-BE49-F238E27FC236}">
                <a16:creationId xmlns:a16="http://schemas.microsoft.com/office/drawing/2014/main" id="{4F973A62-4714-4DB7-962A-C206B1BC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70869"/>
            <a:ext cx="6912767" cy="53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 Functional interfaces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367BE-3DED-4353-AEDF-59C41872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4071"/>
            <a:ext cx="73152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Java Stream API</a:t>
            </a:r>
            <a:endParaRPr lang="en-GB" sz="4500" dirty="0"/>
          </a:p>
        </p:txBody>
      </p:sp>
      <p:pic>
        <p:nvPicPr>
          <p:cNvPr id="4098" name="Picture 2" descr="https://www.logicbig.com/tutorials/core-java-tutorial/java-util-stream/images/java-streams.png">
            <a:extLst>
              <a:ext uri="{FF2B5EF4-FFF2-40B4-BE49-F238E27FC236}">
                <a16:creationId xmlns:a16="http://schemas.microsoft.com/office/drawing/2014/main" id="{B95CFFB9-8D23-47AA-A267-9BA668FAB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14354"/>
          <a:stretch/>
        </p:blipFill>
        <p:spPr bwMode="auto">
          <a:xfrm>
            <a:off x="16573" y="1844824"/>
            <a:ext cx="911085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Stream pipeline</a:t>
            </a:r>
            <a:endParaRPr lang="en-GB" sz="4500" dirty="0"/>
          </a:p>
        </p:txBody>
      </p:sp>
      <p:pic>
        <p:nvPicPr>
          <p:cNvPr id="5122" name="Picture 2" descr="Java Streams">
            <a:extLst>
              <a:ext uri="{FF2B5EF4-FFF2-40B4-BE49-F238E27FC236}">
                <a16:creationId xmlns:a16="http://schemas.microsoft.com/office/drawing/2014/main" id="{B4A869A9-B1D3-44D2-8979-C4CFBFF9C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3957"/>
            <a:ext cx="914400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5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Stream methods example</a:t>
            </a:r>
            <a:endParaRPr lang="en-GB" sz="4500" dirty="0"/>
          </a:p>
        </p:txBody>
      </p:sp>
      <p:pic>
        <p:nvPicPr>
          <p:cNvPr id="6146" name="Picture 2" descr="java_stream.jpg">
            <a:extLst>
              <a:ext uri="{FF2B5EF4-FFF2-40B4-BE49-F238E27FC236}">
                <a16:creationId xmlns:a16="http://schemas.microsoft.com/office/drawing/2014/main" id="{9FFFA87F-7078-4B7F-B7A7-04E6FC97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068986" cy="50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5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6606</TotalTime>
  <Words>21</Words>
  <Application>Microsoft Office PowerPoint</Application>
  <PresentationFormat>On-screen Show (4:3)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Constantia</vt:lpstr>
      <vt:lpstr>Wingdings 2</vt:lpstr>
      <vt:lpstr>Поток</vt:lpstr>
      <vt:lpstr>Behavior as parametr</vt:lpstr>
      <vt:lpstr> Top 5 functional interfaces</vt:lpstr>
      <vt:lpstr> Functional interfaces</vt:lpstr>
      <vt:lpstr>Java Stream API</vt:lpstr>
      <vt:lpstr>Stream pipeline</vt:lpstr>
      <vt:lpstr>Stream methods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116</cp:revision>
  <dcterms:created xsi:type="dcterms:W3CDTF">2018-12-18T10:40:25Z</dcterms:created>
  <dcterms:modified xsi:type="dcterms:W3CDTF">2023-02-01T14:28:56Z</dcterms:modified>
</cp:coreProperties>
</file>