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328" r:id="rId2"/>
    <p:sldId id="329" r:id="rId3"/>
    <p:sldId id="332" r:id="rId4"/>
    <p:sldId id="330" r:id="rId5"/>
    <p:sldId id="331" r:id="rId6"/>
    <p:sldId id="334" r:id="rId7"/>
    <p:sldId id="33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22" autoAdjust="0"/>
  </p:normalViewPr>
  <p:slideViewPr>
    <p:cSldViewPr>
      <p:cViewPr varScale="1">
        <p:scale>
          <a:sx n="75" d="100"/>
          <a:sy n="75" d="100"/>
        </p:scale>
        <p:origin x="166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1B1A-7302-47FC-952D-0C1A65EDA216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07AEB-194C-44B0-AF24-25F433C2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67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142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206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631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80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608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096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What is </a:t>
            </a:r>
            <a:r>
              <a:rPr lang="en-US" sz="4500" dirty="0" err="1"/>
              <a:t>SpringData</a:t>
            </a:r>
            <a:endParaRPr lang="en-GB" sz="4500" dirty="0"/>
          </a:p>
        </p:txBody>
      </p:sp>
      <p:pic>
        <p:nvPicPr>
          <p:cNvPr id="1026" name="Picture 2" descr="https://innovationm.co/wp-content/uploads/2018/05/Spring-Details-624x346.jpg">
            <a:extLst>
              <a:ext uri="{FF2B5EF4-FFF2-40B4-BE49-F238E27FC236}">
                <a16:creationId xmlns:a16="http://schemas.microsoft.com/office/drawing/2014/main" id="{939A6341-A879-4B9D-8EEF-CA364F356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85" y="1628800"/>
            <a:ext cx="8389229" cy="465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7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 err="1"/>
              <a:t>SpringData</a:t>
            </a:r>
            <a:endParaRPr lang="en-GB" sz="4500" dirty="0"/>
          </a:p>
        </p:txBody>
      </p:sp>
      <p:pic>
        <p:nvPicPr>
          <p:cNvPr id="2052" name="Picture 4" descr="Spring Data - Wiki | Golden">
            <a:extLst>
              <a:ext uri="{FF2B5EF4-FFF2-40B4-BE49-F238E27FC236}">
                <a16:creationId xmlns:a16="http://schemas.microsoft.com/office/drawing/2014/main" id="{ECE34A42-FE54-4215-856E-9DB9D38BBE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7" b="5553"/>
          <a:stretch/>
        </p:blipFill>
        <p:spPr bwMode="auto">
          <a:xfrm>
            <a:off x="274171" y="1486312"/>
            <a:ext cx="8595657" cy="466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54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 err="1"/>
              <a:t>SpringData</a:t>
            </a:r>
            <a:r>
              <a:rPr lang="en-US" sz="4500" dirty="0"/>
              <a:t> Repository</a:t>
            </a:r>
            <a:endParaRPr lang="en-GB" sz="4500" dirty="0"/>
          </a:p>
        </p:txBody>
      </p:sp>
      <p:pic>
        <p:nvPicPr>
          <p:cNvPr id="5122" name="Picture 2" descr="Lightbox">
            <a:extLst>
              <a:ext uri="{FF2B5EF4-FFF2-40B4-BE49-F238E27FC236}">
                <a16:creationId xmlns:a16="http://schemas.microsoft.com/office/drawing/2014/main" id="{CD826BFF-B139-4796-97BE-708C85D4E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942" y="1788820"/>
            <a:ext cx="2802115" cy="412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47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JPA Repository features</a:t>
            </a:r>
            <a:endParaRPr lang="en-GB" sz="4500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FB61E994-B0D0-4561-8C9A-2458E0265B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7"/>
          <a:stretch/>
        </p:blipFill>
        <p:spPr bwMode="auto">
          <a:xfrm>
            <a:off x="0" y="2132856"/>
            <a:ext cx="9144000" cy="33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14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Spring Data naming</a:t>
            </a:r>
            <a:endParaRPr lang="en-GB" sz="4500" dirty="0"/>
          </a:p>
        </p:txBody>
      </p:sp>
      <p:pic>
        <p:nvPicPr>
          <p:cNvPr id="3074" name="Picture 2" descr="Spring Data JPA Query or Finder Methods - Find by multiple field names -  YouTube">
            <a:extLst>
              <a:ext uri="{FF2B5EF4-FFF2-40B4-BE49-F238E27FC236}">
                <a16:creationId xmlns:a16="http://schemas.microsoft.com/office/drawing/2014/main" id="{3A4ED9E5-6013-466A-BB05-7FD7F6D503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40599" r="18888" b="16001"/>
          <a:stretch/>
        </p:blipFill>
        <p:spPr bwMode="auto">
          <a:xfrm>
            <a:off x="188803" y="2564904"/>
            <a:ext cx="8766393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29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Spring Data JPA Flow</a:t>
            </a:r>
            <a:endParaRPr lang="en-GB" sz="4500" dirty="0"/>
          </a:p>
        </p:txBody>
      </p:sp>
      <p:pic>
        <p:nvPicPr>
          <p:cNvPr id="4098" name="Picture 2" descr="https://2.bp.blogspot.com/-EebmrWpAqO4/W9vzgI61vtI/AAAAAAAAEkw/Kb5YL-e8Ja8ENTWx445hvovrwTlpo3iGACLcBGAs/s1600/dataaccess_jpa_basic_flow.png">
            <a:extLst>
              <a:ext uri="{FF2B5EF4-FFF2-40B4-BE49-F238E27FC236}">
                <a16:creationId xmlns:a16="http://schemas.microsoft.com/office/drawing/2014/main" id="{5573A3FE-CCCA-42F1-B9FD-AC79AADFC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43418"/>
            <a:ext cx="5890865" cy="541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64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Pagination</a:t>
            </a:r>
            <a:endParaRPr lang="en-GB" sz="4500" dirty="0"/>
          </a:p>
        </p:txBody>
      </p:sp>
      <p:pic>
        <p:nvPicPr>
          <p:cNvPr id="2050" name="Picture 2" descr="https://user-images.githubusercontent.com/9010983/69425690-b6cf1180-0d2b-11ea-9cbd-c4fa0bae5c9c.png">
            <a:extLst>
              <a:ext uri="{FF2B5EF4-FFF2-40B4-BE49-F238E27FC236}">
                <a16:creationId xmlns:a16="http://schemas.microsoft.com/office/drawing/2014/main" id="{204F3424-8677-4909-8B7C-DB231191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04" y="1556792"/>
            <a:ext cx="7110432" cy="474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513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13602</TotalTime>
  <Words>24</Words>
  <Application>Microsoft Office PowerPoint</Application>
  <PresentationFormat>On-screen Show (4:3)</PresentationFormat>
  <Paragraphs>14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Constantia</vt:lpstr>
      <vt:lpstr>Wingdings 2</vt:lpstr>
      <vt:lpstr>Поток</vt:lpstr>
      <vt:lpstr>What is SpringData</vt:lpstr>
      <vt:lpstr>SpringData</vt:lpstr>
      <vt:lpstr>SpringData Repository</vt:lpstr>
      <vt:lpstr>JPA Repository features</vt:lpstr>
      <vt:lpstr>Spring Data naming</vt:lpstr>
      <vt:lpstr>Spring Data JPA Flow</vt:lpstr>
      <vt:lpstr>Pagination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305</cp:revision>
  <dcterms:created xsi:type="dcterms:W3CDTF">2018-12-18T10:40:25Z</dcterms:created>
  <dcterms:modified xsi:type="dcterms:W3CDTF">2023-03-23T07:41:30Z</dcterms:modified>
</cp:coreProperties>
</file>