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74" r:id="rId3"/>
    <p:sldId id="273" r:id="rId4"/>
    <p:sldId id="276" r:id="rId5"/>
    <p:sldId id="275" r:id="rId6"/>
    <p:sldId id="27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Hierarchy of collection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49671-698D-4622-97B0-338623461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4"/>
          <a:stretch/>
        </p:blipFill>
        <p:spPr>
          <a:xfrm>
            <a:off x="0" y="1556791"/>
            <a:ext cx="9144000" cy="45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Iterator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087F263D-2000-4850-B5C7-F7660C45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65429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ArrayList</a:t>
            </a:r>
            <a:r>
              <a:rPr lang="en-US" dirty="0"/>
              <a:t> load factor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0BBC2-C645-441B-885B-39C102BD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2" y="1700808"/>
            <a:ext cx="830821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LinkedList structure</a:t>
            </a:r>
            <a:endParaRPr lang="en-GB" dirty="0"/>
          </a:p>
        </p:txBody>
      </p:sp>
      <p:pic>
        <p:nvPicPr>
          <p:cNvPr id="4098" name="Picture 2" descr="3 linkedlist nodes each connecting to one another using pointers">
            <a:extLst>
              <a:ext uri="{FF2B5EF4-FFF2-40B4-BE49-F238E27FC236}">
                <a16:creationId xmlns:a16="http://schemas.microsoft.com/office/drawing/2014/main" id="{0ECADC2B-5EA7-4A91-8430-92956A81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9144000" cy="3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ArrayList</a:t>
            </a:r>
            <a:r>
              <a:rPr lang="en-US" dirty="0"/>
              <a:t> VS LinkedList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77636-EF1F-4C2E-9EC8-3F5A1255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5" t="21724" r="9281" b="2243"/>
          <a:stretch/>
        </p:blipFill>
        <p:spPr>
          <a:xfrm>
            <a:off x="422889" y="2132856"/>
            <a:ext cx="823977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ArrayList</a:t>
            </a:r>
            <a:r>
              <a:rPr lang="en-US" dirty="0"/>
              <a:t> VS LinkedList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BA337-1CF0-4FC4-AD46-53107941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41192" r="21650" b="22109"/>
          <a:stretch/>
        </p:blipFill>
        <p:spPr>
          <a:xfrm>
            <a:off x="251520" y="2420888"/>
            <a:ext cx="8784991" cy="24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1985</TotalTime>
  <Words>16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Hierarchy of collection framework</vt:lpstr>
      <vt:lpstr>Iterator</vt:lpstr>
      <vt:lpstr>ArrayList load factor</vt:lpstr>
      <vt:lpstr>LinkedList structure</vt:lpstr>
      <vt:lpstr>ArrayList VS LinkedList</vt:lpstr>
      <vt:lpstr>ArrayList VS LinkedList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40</cp:revision>
  <dcterms:created xsi:type="dcterms:W3CDTF">2018-12-18T10:40:25Z</dcterms:created>
  <dcterms:modified xsi:type="dcterms:W3CDTF">2022-12-21T16:34:43Z</dcterms:modified>
</cp:coreProperties>
</file>