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90" r:id="rId2"/>
    <p:sldId id="291" r:id="rId3"/>
    <p:sldId id="288" r:id="rId4"/>
    <p:sldId id="292" r:id="rId5"/>
    <p:sldId id="293" r:id="rId6"/>
    <p:sldId id="296" r:id="rId7"/>
    <p:sldId id="295" r:id="rId8"/>
    <p:sldId id="297" r:id="rId9"/>
    <p:sldId id="29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5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5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9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2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4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Clone</a:t>
            </a:r>
          </a:p>
        </p:txBody>
      </p:sp>
      <p:pic>
        <p:nvPicPr>
          <p:cNvPr id="4098" name="Picture 2" descr="Java Clone Brief Review: Definition, Code, Pros/Cons &amp; Types">
            <a:extLst>
              <a:ext uri="{FF2B5EF4-FFF2-40B4-BE49-F238E27FC236}">
                <a16:creationId xmlns:a16="http://schemas.microsoft.com/office/drawing/2014/main" id="{C64DA814-E1E5-4DFE-BD21-F1AE48A3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12879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Shallow vs Deep 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3D49F-0E5F-4147-848C-313936721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" t="3509" r="2254" b="5264"/>
          <a:stretch/>
        </p:blipFill>
        <p:spPr>
          <a:xfrm>
            <a:off x="323528" y="1772816"/>
            <a:ext cx="815759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Shallow vs Deep Clone</a:t>
            </a:r>
          </a:p>
        </p:txBody>
      </p:sp>
      <p:pic>
        <p:nvPicPr>
          <p:cNvPr id="1028" name="Picture 4" descr="https://files.codingninjas.in/article_images/explain-the-difference-between-shallow-copy-and-deep-copy-7-1651254812.jpg">
            <a:extLst>
              <a:ext uri="{FF2B5EF4-FFF2-40B4-BE49-F238E27FC236}">
                <a16:creationId xmlns:a16="http://schemas.microsoft.com/office/drawing/2014/main" id="{8B6D3B31-9F2D-49BF-8610-1B357FD6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1628800"/>
            <a:ext cx="9109853" cy="38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3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Reflection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87A6914C-38C4-41CA-8EDB-8765396B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" y="1581912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7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Reflection</a:t>
            </a:r>
          </a:p>
        </p:txBody>
      </p:sp>
      <p:pic>
        <p:nvPicPr>
          <p:cNvPr id="6146" name="Picture 2" descr="https://files.codingninjas.in/article_images/reflection-api-in-java-8-1649337372.jpg">
            <a:extLst>
              <a:ext uri="{FF2B5EF4-FFF2-40B4-BE49-F238E27FC236}">
                <a16:creationId xmlns:a16="http://schemas.microsoft.com/office/drawing/2014/main" id="{5B82E2CB-EDAC-4135-A4BF-156BD753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56792"/>
            <a:ext cx="8568952" cy="46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Java 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C9B32-411D-48A8-9AB5-B3C9BEDB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9144000" cy="32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Hierarchy of Annotations in Java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334599DD-1302-4736-9865-1EC80F98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12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7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Retention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FC45-0E91-45B0-A629-F93EF9BA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1" y="2420888"/>
            <a:ext cx="833883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Target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540DC-3290-4606-9D5E-FCD06131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1628800"/>
            <a:ext cx="8964488" cy="49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7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7012</TotalTime>
  <Words>29</Words>
  <Application>Microsoft Office PowerPoint</Application>
  <PresentationFormat>On-screen Show (4:3)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Поток</vt:lpstr>
      <vt:lpstr>Clone</vt:lpstr>
      <vt:lpstr>Shallow vs Deep Clone</vt:lpstr>
      <vt:lpstr>Shallow vs Deep Clone</vt:lpstr>
      <vt:lpstr>Reflection</vt:lpstr>
      <vt:lpstr>Reflection</vt:lpstr>
      <vt:lpstr>Java annotations</vt:lpstr>
      <vt:lpstr>Hierarchy of Annotations in Java</vt:lpstr>
      <vt:lpstr>Retention</vt:lpstr>
      <vt:lpstr>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125</cp:revision>
  <dcterms:created xsi:type="dcterms:W3CDTF">2018-12-18T10:40:25Z</dcterms:created>
  <dcterms:modified xsi:type="dcterms:W3CDTF">2023-02-09T17:33:35Z</dcterms:modified>
</cp:coreProperties>
</file>