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1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2FBB-842F-4522-8BC4-D5928DA1E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Encapsulation </a:t>
            </a:r>
          </a:p>
          <a:p>
            <a:r>
              <a:rPr lang="en-GB" sz="4400" dirty="0"/>
              <a:t>Inheritance</a:t>
            </a:r>
          </a:p>
          <a:p>
            <a:r>
              <a:rPr lang="en-GB" sz="4400" dirty="0"/>
              <a:t>Polymorphism</a:t>
            </a:r>
          </a:p>
          <a:p>
            <a:r>
              <a:rPr lang="en-US" sz="4400" i="1" dirty="0"/>
              <a:t>A</a:t>
            </a:r>
            <a:r>
              <a:rPr lang="en-GB" sz="4400" i="1" dirty="0" err="1"/>
              <a:t>bstraction</a:t>
            </a:r>
            <a:endParaRPr lang="en-GB" sz="4400" i="1" dirty="0"/>
          </a:p>
        </p:txBody>
      </p:sp>
    </p:spTree>
    <p:extLst>
      <p:ext uri="{BB962C8B-B14F-4D97-AF65-F5344CB8AC3E}">
        <p14:creationId xmlns:p14="http://schemas.microsoft.com/office/powerpoint/2010/main" val="104079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2FBB-842F-4522-8BC4-D5928DA1E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Object as a main logical element </a:t>
            </a:r>
          </a:p>
          <a:p>
            <a:r>
              <a:rPr lang="en-GB" sz="4400" dirty="0"/>
              <a:t>Object is an instance of the certain class </a:t>
            </a:r>
          </a:p>
          <a:p>
            <a:r>
              <a:rPr lang="en-GB" sz="4400" dirty="0"/>
              <a:t>Classes form hierarchy</a:t>
            </a:r>
            <a:endParaRPr lang="en-GB" sz="4400" i="1" dirty="0"/>
          </a:p>
        </p:txBody>
      </p:sp>
    </p:spTree>
    <p:extLst>
      <p:ext uri="{BB962C8B-B14F-4D97-AF65-F5344CB8AC3E}">
        <p14:creationId xmlns:p14="http://schemas.microsoft.com/office/powerpoint/2010/main" val="173589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modifiers </a:t>
            </a:r>
          </a:p>
        </p:txBody>
      </p:sp>
      <p:pic>
        <p:nvPicPr>
          <p:cNvPr id="1026" name="Picture 2" descr="Access Modifiers in Java | Example Program - Scientech Easy">
            <a:extLst>
              <a:ext uri="{FF2B5EF4-FFF2-40B4-BE49-F238E27FC236}">
                <a16:creationId xmlns:a16="http://schemas.microsoft.com/office/drawing/2014/main" id="{0DD41A50-8EC2-4143-B62B-0F94550DB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7088"/>
            <a:ext cx="7920880" cy="48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70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modifiers </a:t>
            </a:r>
          </a:p>
        </p:txBody>
      </p:sp>
      <p:pic>
        <p:nvPicPr>
          <p:cNvPr id="2050" name="Picture 2" descr="What are Access Modifiers in Java? - Use My Notes">
            <a:extLst>
              <a:ext uri="{FF2B5EF4-FFF2-40B4-BE49-F238E27FC236}">
                <a16:creationId xmlns:a16="http://schemas.microsoft.com/office/drawing/2014/main" id="{B584DB6B-764F-4BB5-ABC8-CA68FB3ED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2504"/>
            <a:ext cx="9144000" cy="454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inheritance in java</a:t>
            </a:r>
          </a:p>
        </p:txBody>
      </p:sp>
      <p:pic>
        <p:nvPicPr>
          <p:cNvPr id="3074" name="Picture 2" descr="Types of inheritance in Java">
            <a:extLst>
              <a:ext uri="{FF2B5EF4-FFF2-40B4-BE49-F238E27FC236}">
                <a16:creationId xmlns:a16="http://schemas.microsoft.com/office/drawing/2014/main" id="{6DFDF8D4-E205-49C8-8753-6C0C91011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1437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90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Types of inheritance isn’t in java</a:t>
            </a:r>
          </a:p>
        </p:txBody>
      </p:sp>
      <p:pic>
        <p:nvPicPr>
          <p:cNvPr id="4098" name="Picture 2" descr="Multiple inheritance in Java">
            <a:extLst>
              <a:ext uri="{FF2B5EF4-FFF2-40B4-BE49-F238E27FC236}">
                <a16:creationId xmlns:a16="http://schemas.microsoft.com/office/drawing/2014/main" id="{246D55F9-9C22-40E9-953C-2DB5C8021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348880"/>
            <a:ext cx="69913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907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</TotalTime>
  <Words>41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Constantia</vt:lpstr>
      <vt:lpstr>Wingdings 2</vt:lpstr>
      <vt:lpstr>Поток</vt:lpstr>
      <vt:lpstr>OOP principles</vt:lpstr>
      <vt:lpstr>OOP Concepts</vt:lpstr>
      <vt:lpstr>Access modifiers </vt:lpstr>
      <vt:lpstr>Access modifiers </vt:lpstr>
      <vt:lpstr>Types of inheritance in java</vt:lpstr>
      <vt:lpstr>Types of inheritance isn’t in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8</cp:revision>
  <dcterms:created xsi:type="dcterms:W3CDTF">2018-12-18T10:40:25Z</dcterms:created>
  <dcterms:modified xsi:type="dcterms:W3CDTF">2022-12-02T12:33:27Z</dcterms:modified>
</cp:coreProperties>
</file>