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3" r:id="rId2"/>
    <p:sldId id="284" r:id="rId3"/>
    <p:sldId id="285" r:id="rId4"/>
    <p:sldId id="286" r:id="rId5"/>
    <p:sldId id="288" r:id="rId6"/>
    <p:sldId id="28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Lock (synchronized on image)</a:t>
            </a:r>
            <a:endParaRPr lang="en-GB" dirty="0"/>
          </a:p>
        </p:txBody>
      </p:sp>
      <p:pic>
        <p:nvPicPr>
          <p:cNvPr id="2050" name="Picture 2" descr="https://www.logicbig.com/tutorials/core-java-tutorial/java-multi-threading/java-intrinsic-locks/images/lock.png">
            <a:extLst>
              <a:ext uri="{FF2B5EF4-FFF2-40B4-BE49-F238E27FC236}">
                <a16:creationId xmlns:a16="http://schemas.microsoft.com/office/drawing/2014/main" id="{B456E9A1-F61B-44F7-8C6D-8CEA518E0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3061"/>
          <a:stretch/>
        </p:blipFill>
        <p:spPr bwMode="auto">
          <a:xfrm>
            <a:off x="176497" y="1484784"/>
            <a:ext cx="879100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Synchronized vs Lock</a:t>
            </a:r>
          </a:p>
        </p:txBody>
      </p:sp>
      <p:pic>
        <p:nvPicPr>
          <p:cNvPr id="1028" name="Picture 4" descr="https://files.codingninjas.in/article_images/reentrant-monitor-in-java-1-1648593043.jpg">
            <a:extLst>
              <a:ext uri="{FF2B5EF4-FFF2-40B4-BE49-F238E27FC236}">
                <a16:creationId xmlns:a16="http://schemas.microsoft.com/office/drawing/2014/main" id="{484532A2-1CE8-44D1-81E4-B3693479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5" y="1490261"/>
            <a:ext cx="8823789" cy="50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Semaphore</a:t>
            </a:r>
          </a:p>
        </p:txBody>
      </p:sp>
      <p:pic>
        <p:nvPicPr>
          <p:cNvPr id="3076" name="Picture 4" descr="Класс Semaphore, примеры реализации кода в Java">
            <a:extLst>
              <a:ext uri="{FF2B5EF4-FFF2-40B4-BE49-F238E27FC236}">
                <a16:creationId xmlns:a16="http://schemas.microsoft.com/office/drawing/2014/main" id="{DC8D6FC0-D1B6-497D-B4BF-F6A933DD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4" y="1700808"/>
            <a:ext cx="8242976" cy="463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8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Working of Semaphore</a:t>
            </a:r>
          </a:p>
        </p:txBody>
      </p:sp>
      <p:pic>
        <p:nvPicPr>
          <p:cNvPr id="4098" name="Picture 2" descr="Java Semaphore">
            <a:extLst>
              <a:ext uri="{FF2B5EF4-FFF2-40B4-BE49-F238E27FC236}">
                <a16:creationId xmlns:a16="http://schemas.microsoft.com/office/drawing/2014/main" id="{9E1E65A8-A0DA-4619-9997-D9317C680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5"/>
          <a:stretch/>
        </p:blipFill>
        <p:spPr bwMode="auto">
          <a:xfrm>
            <a:off x="1799692" y="1268760"/>
            <a:ext cx="5796644" cy="56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5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CopyOnWriteArrayList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FCC38-442D-48CF-A190-64B11893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8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BlockingQueue</a:t>
            </a:r>
            <a:r>
              <a:rPr lang="en-GB" dirty="0"/>
              <a:t> </a:t>
            </a:r>
          </a:p>
        </p:txBody>
      </p:sp>
      <p:pic>
        <p:nvPicPr>
          <p:cNvPr id="5122" name="Picture 2" descr="http://1.bp.blogspot.com/-tyzaV0VkJfY/UlwfdZstPkI/AAAAAAAAEHo/4hwDnylN9WY/s1600/ArrayBlockinQueue.jpg">
            <a:extLst>
              <a:ext uri="{FF2B5EF4-FFF2-40B4-BE49-F238E27FC236}">
                <a16:creationId xmlns:a16="http://schemas.microsoft.com/office/drawing/2014/main" id="{225F6DCB-8EE9-4DAC-BCFD-95591D5C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0" y="2132856"/>
            <a:ext cx="7935599" cy="321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70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4477</TotalTime>
  <Words>15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Поток</vt:lpstr>
      <vt:lpstr>Lock (synchronized on image)</vt:lpstr>
      <vt:lpstr>Synchronized vs Lock</vt:lpstr>
      <vt:lpstr>Semaphore</vt:lpstr>
      <vt:lpstr>Working of Semaphore</vt:lpstr>
      <vt:lpstr>CopyOnWriteArrayList </vt:lpstr>
      <vt:lpstr>BlockingQueue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79</cp:revision>
  <dcterms:created xsi:type="dcterms:W3CDTF">2018-12-18T10:40:25Z</dcterms:created>
  <dcterms:modified xsi:type="dcterms:W3CDTF">2023-01-20T19:27:04Z</dcterms:modified>
</cp:coreProperties>
</file>