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77" r:id="rId3"/>
    <p:sldId id="273" r:id="rId4"/>
    <p:sldId id="278" r:id="rId5"/>
    <p:sldId id="276"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4C71EC6-210F-42DE-9C53-41977AD35B3D}" type="datetimeFigureOut">
              <a:rPr lang="ru-RU" smtClean="0"/>
              <a:t>15.12.2022</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15.12.2022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15.12.2022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15.12.2022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15.12.2022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4C71EC6-210F-42DE-9C53-41977AD35B3D}" type="datetimeFigureOut">
              <a:rPr lang="ru-RU" smtClean="0"/>
              <a:t>15.12.2022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4C71EC6-210F-42DE-9C53-41977AD35B3D}" type="datetimeFigureOut">
              <a:rPr lang="ru-RU" smtClean="0"/>
              <a:t>15.12.2022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15.12.2022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15.12.2022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15.12.2022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C71EC6-210F-42DE-9C53-41977AD35B3D}" type="datetimeFigureOut">
              <a:rPr lang="ru-RU" smtClean="0"/>
              <a:t>15.12.2022</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fontScale="90000"/>
          </a:bodyPr>
          <a:lstStyle/>
          <a:p>
            <a:r>
              <a:rPr lang="en-GB" dirty="0"/>
              <a:t>Java Exception Types</a:t>
            </a:r>
          </a:p>
        </p:txBody>
      </p:sp>
      <p:pic>
        <p:nvPicPr>
          <p:cNvPr id="1030" name="Picture 6" descr="Exception Handling in Java - Try, Catch, Finally, Throw and Throws">
            <a:extLst>
              <a:ext uri="{FF2B5EF4-FFF2-40B4-BE49-F238E27FC236}">
                <a16:creationId xmlns:a16="http://schemas.microsoft.com/office/drawing/2014/main" id="{A955155C-A52B-454F-9C04-16B100689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158836" cy="52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fontScale="90000"/>
          </a:bodyPr>
          <a:lstStyle/>
          <a:p>
            <a:r>
              <a:rPr lang="en-GB" dirty="0"/>
              <a:t>Java Exception Hierarchy</a:t>
            </a:r>
          </a:p>
        </p:txBody>
      </p:sp>
      <p:pic>
        <p:nvPicPr>
          <p:cNvPr id="1028" name="Picture 4" descr="Diagram of the Java Exception Hierarchy. Throwable is at the top of the diagram. One branch of this tree is Error. Below Error are OutOfMemoryError and IOError. Another branch of this tree is Exception. Exception splits into IOException and RuntimeException. Below IOException is FileNotFoundException. Below RuntimeException is NullPointerException.">
            <a:extLst>
              <a:ext uri="{FF2B5EF4-FFF2-40B4-BE49-F238E27FC236}">
                <a16:creationId xmlns:a16="http://schemas.microsoft.com/office/drawing/2014/main" id="{7B959B1D-E9E1-4B2F-B7F1-54AFC318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73830"/>
            <a:ext cx="8656341" cy="418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8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ecked Vs Unchecked Exceptions In Java">
            <a:extLst>
              <a:ext uri="{FF2B5EF4-FFF2-40B4-BE49-F238E27FC236}">
                <a16:creationId xmlns:a16="http://schemas.microsoft.com/office/drawing/2014/main" id="{1C22D0CD-446C-48FA-853E-D8D0AB80F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2" y="980728"/>
            <a:ext cx="89289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63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fontScale="90000"/>
          </a:bodyPr>
          <a:lstStyle/>
          <a:p>
            <a:r>
              <a:rPr lang="en-GB" dirty="0"/>
              <a:t>Exception key words</a:t>
            </a:r>
          </a:p>
        </p:txBody>
      </p:sp>
      <p:pic>
        <p:nvPicPr>
          <p:cNvPr id="4100" name="Picture 4" descr="Agenda Introduction Errors and Exception Exception Hierarchy Classification  of Exceptions Built in Exceptions Exception Handling in Java User defined.  - ppt download">
            <a:extLst>
              <a:ext uri="{FF2B5EF4-FFF2-40B4-BE49-F238E27FC236}">
                <a16:creationId xmlns:a16="http://schemas.microsoft.com/office/drawing/2014/main" id="{333B12D9-67D9-4B6B-9441-657A356C32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01" t="23100" r="3700" b="11191"/>
          <a:stretch/>
        </p:blipFill>
        <p:spPr bwMode="auto">
          <a:xfrm>
            <a:off x="0" y="1486812"/>
            <a:ext cx="9201624" cy="503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8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fontScale="90000"/>
          </a:bodyPr>
          <a:lstStyle/>
          <a:p>
            <a:r>
              <a:rPr lang="en-GB" dirty="0"/>
              <a:t>Try with resources</a:t>
            </a:r>
          </a:p>
        </p:txBody>
      </p:sp>
      <p:pic>
        <p:nvPicPr>
          <p:cNvPr id="5122" name="Picture 2" descr="https://3.bp.blogspot.com/-_zkcxx3-D6A/VTqN1jQNUgI/AAAAAAAAGAA/ZHXAYEwkeY8/s1600/try-with-resources%2B%2B%2Bjava%2B7%2B%2B%2Bfeature.png">
            <a:extLst>
              <a:ext uri="{FF2B5EF4-FFF2-40B4-BE49-F238E27FC236}">
                <a16:creationId xmlns:a16="http://schemas.microsoft.com/office/drawing/2014/main" id="{544A7281-B2CA-468B-A54D-397BF99F6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2816"/>
            <a:ext cx="873697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56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1595</TotalTime>
  <Words>12</Words>
  <Application>Microsoft Office PowerPoint</Application>
  <PresentationFormat>On-screen Show (4:3)</PresentationFormat>
  <Paragraphs>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Constantia</vt:lpstr>
      <vt:lpstr>Wingdings 2</vt:lpstr>
      <vt:lpstr>Поток</vt:lpstr>
      <vt:lpstr>Java Exception Types</vt:lpstr>
      <vt:lpstr>Java Exception Hierarchy</vt:lpstr>
      <vt:lpstr>PowerPoint Presentation</vt:lpstr>
      <vt:lpstr>Exception key words</vt:lpstr>
      <vt:lpstr>Try with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Serg</dc:creator>
  <cp:lastModifiedBy>Serhii Pasko</cp:lastModifiedBy>
  <cp:revision>26</cp:revision>
  <dcterms:created xsi:type="dcterms:W3CDTF">2018-12-18T10:40:25Z</dcterms:created>
  <dcterms:modified xsi:type="dcterms:W3CDTF">2022-12-15T14:23:24Z</dcterms:modified>
</cp:coreProperties>
</file>