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92" r:id="rId2"/>
    <p:sldId id="290" r:id="rId3"/>
    <p:sldId id="291" r:id="rId4"/>
    <p:sldId id="293" r:id="rId5"/>
    <p:sldId id="295" r:id="rId6"/>
    <p:sldId id="294" r:id="rId7"/>
    <p:sldId id="296" r:id="rId8"/>
    <p:sldId id="297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94" autoAdjust="0"/>
  </p:normalViewPr>
  <p:slideViewPr>
    <p:cSldViewPr>
      <p:cViewPr varScale="1">
        <p:scale>
          <a:sx n="76" d="100"/>
          <a:sy n="76" d="100"/>
        </p:scale>
        <p:origin x="16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1B1A-7302-47FC-952D-0C1A65EDA216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07AEB-194C-44B0-AF24-25F433C2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02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04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679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062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688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835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773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95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Loggers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075111-9E46-4A0C-B79B-7860CC8C12B9}"/>
              </a:ext>
            </a:extLst>
          </p:cNvPr>
          <p:cNvSpPr/>
          <p:nvPr/>
        </p:nvSpPr>
        <p:spPr>
          <a:xfrm>
            <a:off x="395536" y="1844824"/>
            <a:ext cx="82912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i="1" dirty="0"/>
              <a:t>Logging is a powerful aid for understanding and debugging program's run-time </a:t>
            </a:r>
            <a:r>
              <a:rPr lang="en-GB" sz="2800" i="1" dirty="0" err="1"/>
              <a:t>behavior</a:t>
            </a:r>
            <a:r>
              <a:rPr lang="en-GB" sz="2800" i="1" dirty="0"/>
              <a:t>. Logs capture and persist the important data and make it available for analysis at any point in time.</a:t>
            </a:r>
          </a:p>
        </p:txBody>
      </p:sp>
    </p:spTree>
    <p:extLst>
      <p:ext uri="{BB962C8B-B14F-4D97-AF65-F5344CB8AC3E}">
        <p14:creationId xmlns:p14="http://schemas.microsoft.com/office/powerpoint/2010/main" val="372452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Logging framework</a:t>
            </a:r>
          </a:p>
        </p:txBody>
      </p:sp>
      <p:pic>
        <p:nvPicPr>
          <p:cNvPr id="1028" name="Picture 4" descr="https://www.logicbig.com/tutorials/core-java-tutorial/logging/getting-started/images/logging.png">
            <a:extLst>
              <a:ext uri="{FF2B5EF4-FFF2-40B4-BE49-F238E27FC236}">
                <a16:creationId xmlns:a16="http://schemas.microsoft.com/office/drawing/2014/main" id="{19C7453E-986A-496F-BA13-6031524BA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" t="23069" r="4351" b="17299"/>
          <a:stretch/>
        </p:blipFill>
        <p:spPr bwMode="auto">
          <a:xfrm>
            <a:off x="95890" y="2276872"/>
            <a:ext cx="895222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62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Slf4j</a:t>
            </a:r>
          </a:p>
        </p:txBody>
      </p:sp>
      <p:pic>
        <p:nvPicPr>
          <p:cNvPr id="1026" name="Picture 2" descr="https://stackify.com/wp-content/uploads/2018/05/state-of-logging-java-architecture-18609.png">
            <a:extLst>
              <a:ext uri="{FF2B5EF4-FFF2-40B4-BE49-F238E27FC236}">
                <a16:creationId xmlns:a16="http://schemas.microsoft.com/office/drawing/2014/main" id="{6CF13009-0CA2-4CEC-86E5-DB20B1A06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90" y="1520788"/>
            <a:ext cx="8827419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77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Slf4j logging levels</a:t>
            </a:r>
          </a:p>
        </p:txBody>
      </p:sp>
      <p:pic>
        <p:nvPicPr>
          <p:cNvPr id="3076" name="Picture 4" descr="enter image description here">
            <a:extLst>
              <a:ext uri="{FF2B5EF4-FFF2-40B4-BE49-F238E27FC236}">
                <a16:creationId xmlns:a16="http://schemas.microsoft.com/office/drawing/2014/main" id="{8EEFB6F3-3760-4B66-8350-EDA442344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2" y="2204864"/>
            <a:ext cx="892627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19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Log4j logging levels</a:t>
            </a:r>
          </a:p>
        </p:txBody>
      </p:sp>
      <p:pic>
        <p:nvPicPr>
          <p:cNvPr id="3074" name="Picture 2" descr="log-levels">
            <a:extLst>
              <a:ext uri="{FF2B5EF4-FFF2-40B4-BE49-F238E27FC236}">
                <a16:creationId xmlns:a16="http://schemas.microsoft.com/office/drawing/2014/main" id="{226D5CD0-78BF-4C7B-9679-6333AB192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1484784"/>
            <a:ext cx="6120680" cy="537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03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res.cloudinary.com/practicaldev/image/fetch/s--Lb02OIde--/c_limit%2Cf_auto%2Cfl_progressive%2Cq_auto%2Cw_880/https:/dev-to-uploads.s3.amazonaws.com/uploads/articles/rhnbyb2wbdef3i2vk4ds.png">
            <a:extLst>
              <a:ext uri="{FF2B5EF4-FFF2-40B4-BE49-F238E27FC236}">
                <a16:creationId xmlns:a16="http://schemas.microsoft.com/office/drawing/2014/main" id="{1B58E5A9-9AC4-414F-9987-B80990DC54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28"/>
          <a:stretch/>
        </p:blipFill>
        <p:spPr bwMode="auto">
          <a:xfrm>
            <a:off x="0" y="1340768"/>
            <a:ext cx="9144000" cy="532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Slf4j logging levels mapping</a:t>
            </a:r>
          </a:p>
        </p:txBody>
      </p:sp>
    </p:spTree>
    <p:extLst>
      <p:ext uri="{BB962C8B-B14F-4D97-AF65-F5344CB8AC3E}">
        <p14:creationId xmlns:p14="http://schemas.microsoft.com/office/powerpoint/2010/main" val="130623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Async logging</a:t>
            </a:r>
          </a:p>
        </p:txBody>
      </p:sp>
      <p:pic>
        <p:nvPicPr>
          <p:cNvPr id="7170" name="Picture 2" descr="https://logging.apache.org/log4j/log4j-2.0-beta7/images/async-average-latency.png">
            <a:extLst>
              <a:ext uri="{FF2B5EF4-FFF2-40B4-BE49-F238E27FC236}">
                <a16:creationId xmlns:a16="http://schemas.microsoft.com/office/drawing/2014/main" id="{3CDA8D74-6B68-420E-8E0C-33F62621F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" y="1556792"/>
            <a:ext cx="9116568" cy="47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0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Log4j common patterns</a:t>
            </a:r>
          </a:p>
        </p:txBody>
      </p:sp>
      <p:pic>
        <p:nvPicPr>
          <p:cNvPr id="8194" name="Picture 2" descr="https://narayanatutorial.com/wp-content/uploads/2016/02/log4j-conversion-pattern.jpg">
            <a:extLst>
              <a:ext uri="{FF2B5EF4-FFF2-40B4-BE49-F238E27FC236}">
                <a16:creationId xmlns:a16="http://schemas.microsoft.com/office/drawing/2014/main" id="{7B24F68F-4BB3-4D73-BD47-B722E227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1439266"/>
            <a:ext cx="7992888" cy="541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164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9186</TotalTime>
  <Words>59</Words>
  <Application>Microsoft Office PowerPoint</Application>
  <PresentationFormat>On-screen Show (4:3)</PresentationFormat>
  <Paragraphs>17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Constantia</vt:lpstr>
      <vt:lpstr>Wingdings 2</vt:lpstr>
      <vt:lpstr>Поток</vt:lpstr>
      <vt:lpstr>Loggers</vt:lpstr>
      <vt:lpstr>Logging framework</vt:lpstr>
      <vt:lpstr>Slf4j</vt:lpstr>
      <vt:lpstr>Slf4j logging levels</vt:lpstr>
      <vt:lpstr>Log4j logging levels</vt:lpstr>
      <vt:lpstr>Slf4j logging levels mapping</vt:lpstr>
      <vt:lpstr>Async logging</vt:lpstr>
      <vt:lpstr>Log4j common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158</cp:revision>
  <dcterms:created xsi:type="dcterms:W3CDTF">2018-12-18T10:40:25Z</dcterms:created>
  <dcterms:modified xsi:type="dcterms:W3CDTF">2023-02-23T20:59:00Z</dcterms:modified>
</cp:coreProperties>
</file>