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328" r:id="rId2"/>
    <p:sldId id="336" r:id="rId3"/>
    <p:sldId id="331" r:id="rId4"/>
    <p:sldId id="333" r:id="rId5"/>
    <p:sldId id="332" r:id="rId6"/>
    <p:sldId id="334" r:id="rId7"/>
    <p:sldId id="335" r:id="rId8"/>
    <p:sldId id="330" r:id="rId9"/>
    <p:sldId id="329" r:id="rId10"/>
    <p:sldId id="33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22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7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2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43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378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6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8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33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1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4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1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What is </a:t>
            </a:r>
            <a:r>
              <a:rPr lang="en-US" sz="4500" dirty="0" err="1"/>
              <a:t>SpringBoot</a:t>
            </a:r>
            <a:endParaRPr lang="en-GB" sz="4500" dirty="0"/>
          </a:p>
        </p:txBody>
      </p:sp>
      <p:pic>
        <p:nvPicPr>
          <p:cNvPr id="1028" name="Picture 4" descr="Java67: Top 15 Spring Boot Interview Questions with Answers for Java/JEE  Programmers">
            <a:extLst>
              <a:ext uri="{FF2B5EF4-FFF2-40B4-BE49-F238E27FC236}">
                <a16:creationId xmlns:a16="http://schemas.microsoft.com/office/drawing/2014/main" id="{2E96C8E9-20C1-4187-92B8-AC03BA138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/>
          <a:stretch/>
        </p:blipFill>
        <p:spPr bwMode="auto">
          <a:xfrm>
            <a:off x="323528" y="1484784"/>
            <a:ext cx="622684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What is Spring Boot">
            <a:extLst>
              <a:ext uri="{FF2B5EF4-FFF2-40B4-BE49-F238E27FC236}">
                <a16:creationId xmlns:a16="http://schemas.microsoft.com/office/drawing/2014/main" id="{E5476C55-4FF0-4BD9-A9EC-5A50479C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09120"/>
            <a:ext cx="76200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@</a:t>
            </a:r>
            <a:r>
              <a:rPr lang="en-US" sz="4500" dirty="0" err="1"/>
              <a:t>SpringBootApplication</a:t>
            </a:r>
            <a:endParaRPr lang="en-GB" sz="4500" dirty="0"/>
          </a:p>
        </p:txBody>
      </p:sp>
      <p:pic>
        <p:nvPicPr>
          <p:cNvPr id="10242" name="Picture 2" descr="https://media.geeksforgeeks.org/wp-content/uploads/20220127044052/SpringBoorAnnotation.jpg">
            <a:extLst>
              <a:ext uri="{FF2B5EF4-FFF2-40B4-BE49-F238E27FC236}">
                <a16:creationId xmlns:a16="http://schemas.microsoft.com/office/drawing/2014/main" id="{BE898DAB-4B28-4BD2-8FD8-7464DFEEA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 err="1"/>
              <a:t>SpringBoot</a:t>
            </a:r>
            <a:r>
              <a:rPr lang="en-US" sz="4500" dirty="0"/>
              <a:t> architecture</a:t>
            </a:r>
            <a:endParaRPr lang="en-GB" sz="4500" dirty="0"/>
          </a:p>
        </p:txBody>
      </p:sp>
      <p:pic>
        <p:nvPicPr>
          <p:cNvPr id="8194" name="Picture 2" descr="Spring Boot Architecture | Comprehensive Concept With Benefits">
            <a:extLst>
              <a:ext uri="{FF2B5EF4-FFF2-40B4-BE49-F238E27FC236}">
                <a16:creationId xmlns:a16="http://schemas.microsoft.com/office/drawing/2014/main" id="{4E34F3A5-D1CA-402C-953F-6736AA23C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2" t="45226" r="1297" b="8619"/>
          <a:stretch/>
        </p:blipFill>
        <p:spPr bwMode="auto">
          <a:xfrm>
            <a:off x="395535" y="1700808"/>
            <a:ext cx="808769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66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Best features</a:t>
            </a:r>
            <a:endParaRPr lang="en-GB" sz="4500" dirty="0"/>
          </a:p>
        </p:txBody>
      </p:sp>
      <p:pic>
        <p:nvPicPr>
          <p:cNvPr id="4098" name="Picture 2" descr="Benefits Of Spring Boot">
            <a:extLst>
              <a:ext uri="{FF2B5EF4-FFF2-40B4-BE49-F238E27FC236}">
                <a16:creationId xmlns:a16="http://schemas.microsoft.com/office/drawing/2014/main" id="{5EC8295C-3435-4F57-B16E-1F869A5B3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6"/>
          <a:stretch/>
        </p:blipFill>
        <p:spPr bwMode="auto">
          <a:xfrm>
            <a:off x="0" y="1438052"/>
            <a:ext cx="9144000" cy="54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2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Starters</a:t>
            </a:r>
            <a:endParaRPr lang="en-GB" sz="4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833F8-488A-4813-8641-386349110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9" b="4589"/>
          <a:stretch/>
        </p:blipFill>
        <p:spPr>
          <a:xfrm>
            <a:off x="930424" y="1474872"/>
            <a:ext cx="7283152" cy="51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Autoconfiguration example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5B72C-CF24-4CDE-9BEA-A4ED5C40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80" y="1559422"/>
            <a:ext cx="5708439" cy="53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Actuator</a:t>
            </a:r>
            <a:endParaRPr lang="en-GB" sz="4500" dirty="0"/>
          </a:p>
        </p:txBody>
      </p:sp>
      <p:pic>
        <p:nvPicPr>
          <p:cNvPr id="7170" name="Picture 2" descr="Spring Boot Actuator - GeeksforGeeks">
            <a:extLst>
              <a:ext uri="{FF2B5EF4-FFF2-40B4-BE49-F238E27FC236}">
                <a16:creationId xmlns:a16="http://schemas.microsoft.com/office/drawing/2014/main" id="{AC290E2B-C5A3-4E29-A6E2-A1C17ECF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75" y="1772816"/>
            <a:ext cx="7048649" cy="47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0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 err="1"/>
              <a:t>Devtools</a:t>
            </a:r>
            <a:endParaRPr lang="en-GB" sz="4500" dirty="0"/>
          </a:p>
        </p:txBody>
      </p:sp>
      <p:pic>
        <p:nvPicPr>
          <p:cNvPr id="9218" name="Picture 2" descr="Working of Spring Boot - DevTools">
            <a:extLst>
              <a:ext uri="{FF2B5EF4-FFF2-40B4-BE49-F238E27FC236}">
                <a16:creationId xmlns:a16="http://schemas.microsoft.com/office/drawing/2014/main" id="{EE849F63-087E-4B8C-B3C7-5A0A487A7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1213"/>
            <a:ext cx="9144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Advantages</a:t>
            </a:r>
            <a:endParaRPr lang="en-GB" sz="4500" dirty="0"/>
          </a:p>
        </p:txBody>
      </p:sp>
      <p:pic>
        <p:nvPicPr>
          <p:cNvPr id="1026" name="Picture 2" descr="Advantages of a Spring Boot application">
            <a:extLst>
              <a:ext uri="{FF2B5EF4-FFF2-40B4-BE49-F238E27FC236}">
                <a16:creationId xmlns:a16="http://schemas.microsoft.com/office/drawing/2014/main" id="{20574DF8-43C9-4DB2-BFD3-E65DF2648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3"/>
          <a:stretch/>
        </p:blipFill>
        <p:spPr bwMode="auto">
          <a:xfrm>
            <a:off x="0" y="1844824"/>
            <a:ext cx="9144000" cy="424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75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Disadvantages</a:t>
            </a:r>
            <a:endParaRPr lang="en-GB" sz="4500" dirty="0"/>
          </a:p>
        </p:txBody>
      </p:sp>
      <p:pic>
        <p:nvPicPr>
          <p:cNvPr id="2050" name="Picture 2" descr="Disadvantages of Spring Boot">
            <a:extLst>
              <a:ext uri="{FF2B5EF4-FFF2-40B4-BE49-F238E27FC236}">
                <a16:creationId xmlns:a16="http://schemas.microsoft.com/office/drawing/2014/main" id="{B339BD96-66BA-4E21-8E68-462EA1AB6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/>
          <a:stretch/>
        </p:blipFill>
        <p:spPr bwMode="auto">
          <a:xfrm>
            <a:off x="0" y="1844824"/>
            <a:ext cx="9144000" cy="40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303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13560</TotalTime>
  <Words>26</Words>
  <Application>Microsoft Office PowerPoint</Application>
  <PresentationFormat>On-screen Show (4:3)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Wingdings 2</vt:lpstr>
      <vt:lpstr>Поток</vt:lpstr>
      <vt:lpstr>What is SpringBoot</vt:lpstr>
      <vt:lpstr>SpringBoot architecture</vt:lpstr>
      <vt:lpstr>Best features</vt:lpstr>
      <vt:lpstr>Starters</vt:lpstr>
      <vt:lpstr>Autoconfiguration example</vt:lpstr>
      <vt:lpstr>Actuator</vt:lpstr>
      <vt:lpstr>Devtools</vt:lpstr>
      <vt:lpstr>Advantages</vt:lpstr>
      <vt:lpstr>Disadvantages</vt:lpstr>
      <vt:lpstr>@SpringBootApplication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301</cp:revision>
  <dcterms:created xsi:type="dcterms:W3CDTF">2018-12-18T10:40:25Z</dcterms:created>
  <dcterms:modified xsi:type="dcterms:W3CDTF">2023-03-21T19:09:58Z</dcterms:modified>
</cp:coreProperties>
</file>