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328" r:id="rId2"/>
    <p:sldId id="329" r:id="rId3"/>
    <p:sldId id="330" r:id="rId4"/>
    <p:sldId id="331" r:id="rId5"/>
    <p:sldId id="332" r:id="rId6"/>
    <p:sldId id="333" r:id="rId7"/>
    <p:sldId id="32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2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6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5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7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5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73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6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 err="1"/>
              <a:t>JdbcTemplate</a:t>
            </a:r>
            <a:r>
              <a:rPr lang="en-US" sz="4500" dirty="0"/>
              <a:t> helicopter </a:t>
            </a:r>
            <a:r>
              <a:rPr lang="en-US" sz="4500" dirty="0" err="1"/>
              <a:t>viev</a:t>
            </a:r>
            <a:endParaRPr lang="en-GB"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39A6A-7CCB-470B-8343-8F65A4FDC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04" b="10379"/>
          <a:stretch/>
        </p:blipFill>
        <p:spPr>
          <a:xfrm>
            <a:off x="1907704" y="1556792"/>
            <a:ext cx="5328592" cy="50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 err="1"/>
              <a:t>JdbcTemplate</a:t>
            </a:r>
            <a:endParaRPr lang="en-GB" sz="4500" dirty="0"/>
          </a:p>
        </p:txBody>
      </p:sp>
      <p:pic>
        <p:nvPicPr>
          <p:cNvPr id="1026" name="Picture 2" descr="Spring DAO Architecture">
            <a:extLst>
              <a:ext uri="{FF2B5EF4-FFF2-40B4-BE49-F238E27FC236}">
                <a16:creationId xmlns:a16="http://schemas.microsoft.com/office/drawing/2014/main" id="{6D33E1ED-BAC2-4B63-A322-0257CAE6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04" y="1484144"/>
            <a:ext cx="7643192" cy="515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72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Connection pool</a:t>
            </a:r>
            <a:endParaRPr lang="en-GB" sz="4500" dirty="0"/>
          </a:p>
        </p:txBody>
      </p:sp>
      <p:pic>
        <p:nvPicPr>
          <p:cNvPr id="3074" name="Picture 2" descr="Spring Boot jdbc">
            <a:extLst>
              <a:ext uri="{FF2B5EF4-FFF2-40B4-BE49-F238E27FC236}">
                <a16:creationId xmlns:a16="http://schemas.microsoft.com/office/drawing/2014/main" id="{D6CC37FC-F650-40F5-A2D4-E0A7E675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7" y="2276872"/>
            <a:ext cx="8713005" cy="31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3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Dirty Read</a:t>
            </a:r>
            <a:endParaRPr lang="en-GB" sz="4500" dirty="0"/>
          </a:p>
        </p:txBody>
      </p:sp>
      <p:pic>
        <p:nvPicPr>
          <p:cNvPr id="3074" name="Picture 2" descr="https://vladmihalcea.com/wp-content/uploads/2018/05/DirtyRead-1024x560.png">
            <a:extLst>
              <a:ext uri="{FF2B5EF4-FFF2-40B4-BE49-F238E27FC236}">
                <a16:creationId xmlns:a16="http://schemas.microsoft.com/office/drawing/2014/main" id="{9AD2D79E-A24C-4315-99C8-64A23213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22298" cy="44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83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Not repeatable read</a:t>
            </a:r>
            <a:endParaRPr lang="en-GB" sz="4500" dirty="0"/>
          </a:p>
        </p:txBody>
      </p:sp>
      <p:pic>
        <p:nvPicPr>
          <p:cNvPr id="4098" name="Picture 2" descr="Non-Repeatable Read">
            <a:extLst>
              <a:ext uri="{FF2B5EF4-FFF2-40B4-BE49-F238E27FC236}">
                <a16:creationId xmlns:a16="http://schemas.microsoft.com/office/drawing/2014/main" id="{D7381397-0CCC-40D5-96A0-0133E55B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2" y="1484784"/>
            <a:ext cx="8222400" cy="518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1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Phantom read</a:t>
            </a:r>
            <a:endParaRPr lang="en-GB" sz="4500" dirty="0"/>
          </a:p>
        </p:txBody>
      </p:sp>
      <p:pic>
        <p:nvPicPr>
          <p:cNvPr id="5122" name="Picture 2" descr="https://vladmihalcea.com/wp-content/uploads/2018/06/PhantomRead.png">
            <a:extLst>
              <a:ext uri="{FF2B5EF4-FFF2-40B4-BE49-F238E27FC236}">
                <a16:creationId xmlns:a16="http://schemas.microsoft.com/office/drawing/2014/main" id="{0D3E7F41-12E3-4648-9B9E-E37A86EA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22400" cy="5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7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SQL Transactions Isolation level</a:t>
            </a:r>
            <a:endParaRPr lang="en-GB" sz="4500" dirty="0"/>
          </a:p>
        </p:txBody>
      </p:sp>
      <p:pic>
        <p:nvPicPr>
          <p:cNvPr id="2050" name="Picture 2" descr="https://1.bp.blogspot.com/-PP-navxWC5U/YP_ALlcXt_I/AAAAAAAAUA8/1JTGQ3QpJLsZyn0ZoijP5ER2-GuWvUdyACLcBGAsYHQ/s700/acid_problems.png">
            <a:extLst>
              <a:ext uri="{FF2B5EF4-FFF2-40B4-BE49-F238E27FC236}">
                <a16:creationId xmlns:a16="http://schemas.microsoft.com/office/drawing/2014/main" id="{14ADAF17-5375-4A89-849F-38CEEB8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8788"/>
            <a:ext cx="8265625" cy="268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19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13439</TotalTime>
  <Words>27</Words>
  <Application>Microsoft Office PowerPoint</Application>
  <PresentationFormat>On-screen Show (4:3)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Поток</vt:lpstr>
      <vt:lpstr>JdbcTemplate helicopter viev</vt:lpstr>
      <vt:lpstr>JdbcTemplate</vt:lpstr>
      <vt:lpstr>Connection pool</vt:lpstr>
      <vt:lpstr>SQL Dirty Read</vt:lpstr>
      <vt:lpstr>SQL Not repeatable read</vt:lpstr>
      <vt:lpstr>SQL Phantom read</vt:lpstr>
      <vt:lpstr>SQL Transactions Isolation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288</cp:revision>
  <dcterms:created xsi:type="dcterms:W3CDTF">2018-12-18T10:40:25Z</dcterms:created>
  <dcterms:modified xsi:type="dcterms:W3CDTF">2023-03-17T19:54:33Z</dcterms:modified>
</cp:coreProperties>
</file>