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322" r:id="rId2"/>
    <p:sldId id="323" r:id="rId3"/>
    <p:sldId id="324" r:id="rId4"/>
    <p:sldId id="326" r:id="rId5"/>
    <p:sldId id="325" r:id="rId6"/>
    <p:sldId id="329" r:id="rId7"/>
    <p:sldId id="316" r:id="rId8"/>
    <p:sldId id="327" r:id="rId9"/>
    <p:sldId id="328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294" autoAdjust="0"/>
  </p:normalViewPr>
  <p:slideViewPr>
    <p:cSldViewPr>
      <p:cViewPr varScale="1">
        <p:scale>
          <a:sx n="76" d="100"/>
          <a:sy n="76" d="100"/>
        </p:scale>
        <p:origin x="164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B1B1A-7302-47FC-952D-0C1A65EDA216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07AEB-194C-44B0-AF24-25F433C2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252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647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672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594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47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67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554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280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596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977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ysqltutorial.org/mysql-insert-statement.aspx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ysqltutorial.org/mysql-delete-statement.aspx" TargetMode="External"/><Relationship Id="rId5" Type="http://schemas.openxmlformats.org/officeDocument/2006/relationships/hyperlink" Target="https://www.mysqltutorial.org/mysql-update-data.aspx" TargetMode="External"/><Relationship Id="rId4" Type="http://schemas.openxmlformats.org/officeDocument/2006/relationships/hyperlink" Target="https://www.mysqltutorial.org/mysql-insert-multiple-row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INSERT</a:t>
            </a:r>
            <a:endParaRPr lang="en-GB" sz="4500" dirty="0"/>
          </a:p>
        </p:txBody>
      </p:sp>
      <p:pic>
        <p:nvPicPr>
          <p:cNvPr id="1026" name="Picture 2" descr="SQLite Query - INSERT, UPDATE, DELETE">
            <a:extLst>
              <a:ext uri="{FF2B5EF4-FFF2-40B4-BE49-F238E27FC236}">
                <a16:creationId xmlns:a16="http://schemas.microsoft.com/office/drawing/2014/main" id="{0F4F71F5-1929-477F-9EA5-FDE75E3B9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" y="1733550"/>
            <a:ext cx="8086725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296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UPDATE</a:t>
            </a:r>
            <a:endParaRPr lang="en-GB" sz="4500" dirty="0"/>
          </a:p>
        </p:txBody>
      </p:sp>
      <p:pic>
        <p:nvPicPr>
          <p:cNvPr id="2050" name="Picture 2" descr="SQLite Query - INSERT, UPDATE, DELETE">
            <a:extLst>
              <a:ext uri="{FF2B5EF4-FFF2-40B4-BE49-F238E27FC236}">
                <a16:creationId xmlns:a16="http://schemas.microsoft.com/office/drawing/2014/main" id="{9FF638C3-5FC9-4A49-87A3-CE4FBE7E5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1494068"/>
            <a:ext cx="7048500" cy="49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717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DELETE</a:t>
            </a:r>
            <a:endParaRPr lang="en-GB" sz="4500" dirty="0"/>
          </a:p>
        </p:txBody>
      </p:sp>
      <p:pic>
        <p:nvPicPr>
          <p:cNvPr id="3074" name="Picture 2" descr="SQLite Query - INSERT, UPDATE, DELETE">
            <a:extLst>
              <a:ext uri="{FF2B5EF4-FFF2-40B4-BE49-F238E27FC236}">
                <a16:creationId xmlns:a16="http://schemas.microsoft.com/office/drawing/2014/main" id="{E311CFCE-9B48-457E-81D6-ECF5E6692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5" y="2605087"/>
            <a:ext cx="386715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855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Transactions ACID</a:t>
            </a:r>
            <a:endParaRPr lang="en-GB" sz="4500" dirty="0"/>
          </a:p>
        </p:txBody>
      </p:sp>
      <p:pic>
        <p:nvPicPr>
          <p:cNvPr id="5124" name="Picture 4" descr="ACID properties of transaction – CodeForest">
            <a:extLst>
              <a:ext uri="{FF2B5EF4-FFF2-40B4-BE49-F238E27FC236}">
                <a16:creationId xmlns:a16="http://schemas.microsoft.com/office/drawing/2014/main" id="{342849D7-7031-463A-8760-841EE4B51C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2" t="10605" r="2433"/>
          <a:stretch/>
        </p:blipFill>
        <p:spPr bwMode="auto">
          <a:xfrm>
            <a:off x="251520" y="1628800"/>
            <a:ext cx="8640960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861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Commit/Rollback</a:t>
            </a:r>
            <a:endParaRPr lang="en-GB" sz="4500" dirty="0"/>
          </a:p>
        </p:txBody>
      </p:sp>
      <p:pic>
        <p:nvPicPr>
          <p:cNvPr id="4098" name="Picture 2" descr="What are SQL transactions">
            <a:extLst>
              <a:ext uri="{FF2B5EF4-FFF2-40B4-BE49-F238E27FC236}">
                <a16:creationId xmlns:a16="http://schemas.microsoft.com/office/drawing/2014/main" id="{22C4F972-DB35-462C-8058-58A7AA63F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84784"/>
            <a:ext cx="7056784" cy="479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136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GRANT/REVOKE</a:t>
            </a:r>
            <a:endParaRPr lang="en-GB" sz="4500" dirty="0"/>
          </a:p>
        </p:txBody>
      </p:sp>
      <p:pic>
        <p:nvPicPr>
          <p:cNvPr id="8194" name="Picture 2" descr="Lightbox">
            <a:extLst>
              <a:ext uri="{FF2B5EF4-FFF2-40B4-BE49-F238E27FC236}">
                <a16:creationId xmlns:a16="http://schemas.microsoft.com/office/drawing/2014/main" id="{10E8FD09-C8C7-450F-952E-54AD34B74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20" y="1628800"/>
            <a:ext cx="6840760" cy="508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809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US" sz="4500" dirty="0"/>
              <a:t>INSERT, UPDATE, DELETE statements</a:t>
            </a:r>
            <a:endParaRPr lang="en-GB" sz="45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AC5C7B-BB3B-4C9E-8D03-7C8F9E8E99C5}"/>
              </a:ext>
            </a:extLst>
          </p:cNvPr>
          <p:cNvSpPr/>
          <p:nvPr/>
        </p:nvSpPr>
        <p:spPr>
          <a:xfrm>
            <a:off x="323528" y="1484784"/>
            <a:ext cx="83632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/>
                </a:solidFill>
                <a:latin typeface="-apple-system"/>
                <a:hlinkClick r:id="rId3" tooltip="MySQL INSERT Statemen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INSERT</a:t>
            </a:r>
            <a:endParaRPr lang="en-GB" sz="2400" dirty="0">
              <a:solidFill>
                <a:schemeClr val="accent1"/>
              </a:solidFill>
              <a:latin typeface="-apple-system"/>
            </a:endParaRPr>
          </a:p>
          <a:p>
            <a:pPr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/>
                </a:solidFill>
                <a:latin typeface="-apple-system"/>
                <a:hlinkClick r:id="rId4" tooltip="MySQL Insert Multiple Row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Insert Multiple Rows</a:t>
            </a:r>
            <a:endParaRPr lang="en-GB" sz="2400" dirty="0">
              <a:solidFill>
                <a:schemeClr val="accent1"/>
              </a:solidFill>
              <a:latin typeface="-apple-system"/>
            </a:endParaRPr>
          </a:p>
          <a:p>
            <a:pPr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/>
                </a:solidFill>
                <a:latin typeface="-apple-system"/>
                <a:hlinkClick r:id="rId5" tooltip="MySQL UPDAT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UPDATE</a:t>
            </a:r>
            <a:endParaRPr lang="en-GB" sz="2400" dirty="0">
              <a:solidFill>
                <a:schemeClr val="accent1"/>
              </a:solidFill>
              <a:latin typeface="-apple-system"/>
            </a:endParaRPr>
          </a:p>
          <a:p>
            <a:pPr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/>
                </a:solidFill>
                <a:latin typeface="-apple-system"/>
                <a:hlinkClick r:id="rId6" tooltip="MySQL DELET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DELETE</a:t>
            </a:r>
            <a:endParaRPr lang="en-GB" sz="2400" dirty="0">
              <a:solidFill>
                <a:schemeClr val="accent1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090285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CAP Theorem</a:t>
            </a:r>
            <a:endParaRPr lang="en-GB" sz="4500" dirty="0"/>
          </a:p>
        </p:txBody>
      </p:sp>
      <p:pic>
        <p:nvPicPr>
          <p:cNvPr id="6146" name="Picture 2" descr="https://enesaysan.com/wp-content/uploads/2021/03/Cap.png">
            <a:extLst>
              <a:ext uri="{FF2B5EF4-FFF2-40B4-BE49-F238E27FC236}">
                <a16:creationId xmlns:a16="http://schemas.microsoft.com/office/drawing/2014/main" id="{9B4364ED-BF79-4718-A10C-6A384F1A17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5" t="22914" r="7575" b="21846"/>
          <a:stretch/>
        </p:blipFill>
        <p:spPr bwMode="auto">
          <a:xfrm>
            <a:off x="507442" y="1700808"/>
            <a:ext cx="7947831" cy="3810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028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US" sz="4500" dirty="0"/>
              <a:t>CAP Theorem</a:t>
            </a:r>
            <a:endParaRPr lang="en-GB" sz="4500" dirty="0"/>
          </a:p>
        </p:txBody>
      </p:sp>
      <p:pic>
        <p:nvPicPr>
          <p:cNvPr id="7170" name="Picture 2" descr="https://enesaysan.com/wp-content/uploads/2021/03/Cap-Theorem.jpg">
            <a:extLst>
              <a:ext uri="{FF2B5EF4-FFF2-40B4-BE49-F238E27FC236}">
                <a16:creationId xmlns:a16="http://schemas.microsoft.com/office/drawing/2014/main" id="{8C162533-CAD6-4683-BE1E-44EDBCFCB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340768"/>
            <a:ext cx="6624736" cy="523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6771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11741</TotalTime>
  <Words>36</Words>
  <Application>Microsoft Office PowerPoint</Application>
  <PresentationFormat>On-screen Show (4:3)</PresentationFormat>
  <Paragraphs>22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-apple-system</vt:lpstr>
      <vt:lpstr>Arial</vt:lpstr>
      <vt:lpstr>Calibri</vt:lpstr>
      <vt:lpstr>Constantia</vt:lpstr>
      <vt:lpstr>Wingdings 2</vt:lpstr>
      <vt:lpstr>Поток</vt:lpstr>
      <vt:lpstr>INSERT</vt:lpstr>
      <vt:lpstr>UPDATE</vt:lpstr>
      <vt:lpstr>DELETE</vt:lpstr>
      <vt:lpstr>Transactions ACID</vt:lpstr>
      <vt:lpstr>Commit/Rollback</vt:lpstr>
      <vt:lpstr>GRANT/REVOKE</vt:lpstr>
      <vt:lpstr>INSERT, UPDATE, DELETE statements</vt:lpstr>
      <vt:lpstr>CAP Theorem</vt:lpstr>
      <vt:lpstr>CAP Theorem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</dc:title>
  <dc:creator>Serg</dc:creator>
  <cp:lastModifiedBy>Serhii Pasko</cp:lastModifiedBy>
  <cp:revision>221</cp:revision>
  <dcterms:created xsi:type="dcterms:W3CDTF">2018-12-18T10:40:25Z</dcterms:created>
  <dcterms:modified xsi:type="dcterms:W3CDTF">2023-03-05T17:39:46Z</dcterms:modified>
</cp:coreProperties>
</file>